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0" r:id="rId4"/>
  </p:sldMasterIdLst>
  <p:sldIdLst>
    <p:sldId id="270" r:id="rId5"/>
    <p:sldId id="269" r:id="rId6"/>
    <p:sldId id="274" r:id="rId7"/>
    <p:sldId id="273" r:id="rId8"/>
    <p:sldId id="268" r:id="rId9"/>
    <p:sldId id="267" r:id="rId10"/>
    <p:sldId id="265" r:id="rId11"/>
    <p:sldId id="264" r:id="rId12"/>
    <p:sldId id="263" r:id="rId13"/>
    <p:sldId id="262" r:id="rId14"/>
    <p:sldId id="271" r:id="rId15"/>
    <p:sldId id="261" r:id="rId16"/>
    <p:sldId id="266" r:id="rId17"/>
    <p:sldId id="260" r:id="rId18"/>
    <p:sldId id="259" r:id="rId19"/>
    <p:sldId id="258" r:id="rId20"/>
    <p:sldId id="257" r:id="rId21"/>
    <p:sldId id="272" r:id="rId22"/>
    <p:sldId id="275" r:id="rId23"/>
    <p:sldId id="276" r:id="rId24"/>
    <p:sldId id="277" r:id="rId25"/>
    <p:sldId id="278" r:id="rId26"/>
  </p:sldIdLst>
  <p:sldSz cx="12192000" cy="6858000"/>
  <p:notesSz cx="6858000" cy="9144000"/>
  <p:defaultText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BAD10B4-CDB0-4875-A4E2-E1C20C154FBD}" v="4" dt="2021-03-17T15:20:48.625"/>
    <p1510:client id="{3200AD7D-581A-4E0E-BEFB-69DD9F72AE73}" v="2" dt="2021-03-17T14:08:07.215"/>
    <p1510:client id="{323D1996-C198-4989-B4BD-9C2DF503A298}" v="21" dt="2021-03-17T15:00:08.840"/>
    <p1510:client id="{3832D784-E0BB-4D10-8985-594628B4E060}" v="91" dt="2021-03-17T14:17:44.725"/>
    <p1510:client id="{3E882542-F4A8-409F-9C0B-5ABE7075DC80}" v="209" dt="2021-03-17T14:45:30.635"/>
    <p1510:client id="{70E6C664-0498-4966-B6C6-8634468A7F72}" v="7" dt="2021-03-17T14:51:08.343"/>
    <p1510:client id="{9920A301-3AB6-4B65-AFD9-DCFCEA878595}" v="15" dt="2021-03-17T14:06:01.059"/>
    <p1510:client id="{DBEEEFD1-00D4-456D-A517-405039C5A2D6}" v="135" dt="2021-03-17T14:19:33.045"/>
    <p1510:client id="{E68771D4-86DA-43EC-BBA0-6746E128457C}" v="126" dt="2021-03-17T14:40:13.925"/>
    <p1510:client id="{E72FBC82-2D9F-4A6F-9B7D-AF116D017CA3}" v="759" dt="2021-03-17T15:02:43.391"/>
    <p1510:client id="{E9954231-7D08-4B66-98DC-B7A1FC47EB61}" v="134" dt="2021-03-17T15:15:31.415"/>
    <p1510:client id="{F5B142E1-516E-42E2-8627-C641912AD2BB}" v="19" dt="2021-03-17T15:11:25.38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08"/>
    <p:restoredTop sz="94652"/>
  </p:normalViewPr>
  <p:slideViewPr>
    <p:cSldViewPr snapToGrid="0">
      <p:cViewPr varScale="1">
        <p:scale>
          <a:sx n="90" d="100"/>
          <a:sy n="90" d="100"/>
        </p:scale>
        <p:origin x="896"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rendan Lau Siew Zhi" userId="49bd5650-4d10-4248-b25e-457aaea360d9" providerId="ADAL" clId="{E9954231-7D08-4B66-98DC-B7A1FC47EB61}"/>
    <pc:docChg chg="undo custSel modSld">
      <pc:chgData name="Brendan Lau Siew Zhi" userId="49bd5650-4d10-4248-b25e-457aaea360d9" providerId="ADAL" clId="{E9954231-7D08-4B66-98DC-B7A1FC47EB61}" dt="2021-03-17T15:15:31.415" v="127" actId="1035"/>
      <pc:docMkLst>
        <pc:docMk/>
      </pc:docMkLst>
      <pc:sldChg chg="addSp delSp modSp mod">
        <pc:chgData name="Brendan Lau Siew Zhi" userId="49bd5650-4d10-4248-b25e-457aaea360d9" providerId="ADAL" clId="{E9954231-7D08-4B66-98DC-B7A1FC47EB61}" dt="2021-03-17T14:53:34.525" v="50"/>
        <pc:sldMkLst>
          <pc:docMk/>
          <pc:sldMk cId="518293759" sldId="262"/>
        </pc:sldMkLst>
        <pc:spChg chg="mod">
          <ac:chgData name="Brendan Lau Siew Zhi" userId="49bd5650-4d10-4248-b25e-457aaea360d9" providerId="ADAL" clId="{E9954231-7D08-4B66-98DC-B7A1FC47EB61}" dt="2021-03-17T14:53:34.525" v="50"/>
          <ac:spMkLst>
            <pc:docMk/>
            <pc:sldMk cId="518293759" sldId="262"/>
            <ac:spMk id="27" creationId="{A5BF7AED-6026-47B9-A931-BB0E7E877033}"/>
          </ac:spMkLst>
        </pc:spChg>
        <pc:spChg chg="mod">
          <ac:chgData name="Brendan Lau Siew Zhi" userId="49bd5650-4d10-4248-b25e-457aaea360d9" providerId="ADAL" clId="{E9954231-7D08-4B66-98DC-B7A1FC47EB61}" dt="2021-03-17T14:53:34.525" v="50"/>
          <ac:spMkLst>
            <pc:docMk/>
            <pc:sldMk cId="518293759" sldId="262"/>
            <ac:spMk id="30" creationId="{0BDDEC08-3FF4-4103-BB59-9EE046E8C0D4}"/>
          </ac:spMkLst>
        </pc:spChg>
        <pc:spChg chg="mod">
          <ac:chgData name="Brendan Lau Siew Zhi" userId="49bd5650-4d10-4248-b25e-457aaea360d9" providerId="ADAL" clId="{E9954231-7D08-4B66-98DC-B7A1FC47EB61}" dt="2021-03-17T14:53:34.525" v="50"/>
          <ac:spMkLst>
            <pc:docMk/>
            <pc:sldMk cId="518293759" sldId="262"/>
            <ac:spMk id="31" creationId="{5916E6CD-D6CE-437E-BFFB-74B570D6D6C9}"/>
          </ac:spMkLst>
        </pc:spChg>
        <pc:spChg chg="mod">
          <ac:chgData name="Brendan Lau Siew Zhi" userId="49bd5650-4d10-4248-b25e-457aaea360d9" providerId="ADAL" clId="{E9954231-7D08-4B66-98DC-B7A1FC47EB61}" dt="2021-03-17T14:53:34.525" v="50"/>
          <ac:spMkLst>
            <pc:docMk/>
            <pc:sldMk cId="518293759" sldId="262"/>
            <ac:spMk id="32" creationId="{4A817A34-6AB3-48C6-BFEA-3AD31F3F0501}"/>
          </ac:spMkLst>
        </pc:spChg>
        <pc:spChg chg="mod">
          <ac:chgData name="Brendan Lau Siew Zhi" userId="49bd5650-4d10-4248-b25e-457aaea360d9" providerId="ADAL" clId="{E9954231-7D08-4B66-98DC-B7A1FC47EB61}" dt="2021-03-17T14:53:34.525" v="50"/>
          <ac:spMkLst>
            <pc:docMk/>
            <pc:sldMk cId="518293759" sldId="262"/>
            <ac:spMk id="33" creationId="{F4519DDD-AD42-4997-A6AB-01078046CA87}"/>
          </ac:spMkLst>
        </pc:spChg>
        <pc:spChg chg="add mod">
          <ac:chgData name="Brendan Lau Siew Zhi" userId="49bd5650-4d10-4248-b25e-457aaea360d9" providerId="ADAL" clId="{E9954231-7D08-4B66-98DC-B7A1FC47EB61}" dt="2021-03-17T14:53:34.525" v="50"/>
          <ac:spMkLst>
            <pc:docMk/>
            <pc:sldMk cId="518293759" sldId="262"/>
            <ac:spMk id="36" creationId="{33B63256-975A-4B17-A7A8-02807A37B9F1}"/>
          </ac:spMkLst>
        </pc:spChg>
        <pc:spChg chg="add mod">
          <ac:chgData name="Brendan Lau Siew Zhi" userId="49bd5650-4d10-4248-b25e-457aaea360d9" providerId="ADAL" clId="{E9954231-7D08-4B66-98DC-B7A1FC47EB61}" dt="2021-03-17T14:53:34.525" v="50"/>
          <ac:spMkLst>
            <pc:docMk/>
            <pc:sldMk cId="518293759" sldId="262"/>
            <ac:spMk id="38" creationId="{D06FF112-56F5-4002-A1CD-F085A4AEF233}"/>
          </ac:spMkLst>
        </pc:spChg>
        <pc:spChg chg="add mod">
          <ac:chgData name="Brendan Lau Siew Zhi" userId="49bd5650-4d10-4248-b25e-457aaea360d9" providerId="ADAL" clId="{E9954231-7D08-4B66-98DC-B7A1FC47EB61}" dt="2021-03-17T14:53:34.525" v="50"/>
          <ac:spMkLst>
            <pc:docMk/>
            <pc:sldMk cId="518293759" sldId="262"/>
            <ac:spMk id="42" creationId="{DB2F28E4-9423-45EE-BEDB-C760D9E7995D}"/>
          </ac:spMkLst>
        </pc:spChg>
        <pc:grpChg chg="del">
          <ac:chgData name="Brendan Lau Siew Zhi" userId="49bd5650-4d10-4248-b25e-457aaea360d9" providerId="ADAL" clId="{E9954231-7D08-4B66-98DC-B7A1FC47EB61}" dt="2021-03-17T14:53:33.664" v="49" actId="478"/>
          <ac:grpSpMkLst>
            <pc:docMk/>
            <pc:sldMk cId="518293759" sldId="262"/>
            <ac:grpSpMk id="24" creationId="{51646210-C7C2-4F8B-AD11-31786E859CC2}"/>
          </ac:grpSpMkLst>
        </pc:grpChg>
        <pc:grpChg chg="add mod">
          <ac:chgData name="Brendan Lau Siew Zhi" userId="49bd5650-4d10-4248-b25e-457aaea360d9" providerId="ADAL" clId="{E9954231-7D08-4B66-98DC-B7A1FC47EB61}" dt="2021-03-17T14:53:34.525" v="50"/>
          <ac:grpSpMkLst>
            <pc:docMk/>
            <pc:sldMk cId="518293759" sldId="262"/>
            <ac:grpSpMk id="25" creationId="{1C74053D-D8C3-4EA5-87D9-32E73F6FF933}"/>
          </ac:grpSpMkLst>
        </pc:grpChg>
        <pc:picChg chg="add mod">
          <ac:chgData name="Brendan Lau Siew Zhi" userId="49bd5650-4d10-4248-b25e-457aaea360d9" providerId="ADAL" clId="{E9954231-7D08-4B66-98DC-B7A1FC47EB61}" dt="2021-03-17T14:53:34.525" v="50"/>
          <ac:picMkLst>
            <pc:docMk/>
            <pc:sldMk cId="518293759" sldId="262"/>
            <ac:picMk id="34" creationId="{6C44D20E-788A-46CF-AA44-F5E85D94B9EB}"/>
          </ac:picMkLst>
        </pc:picChg>
        <pc:picChg chg="add mod">
          <ac:chgData name="Brendan Lau Siew Zhi" userId="49bd5650-4d10-4248-b25e-457aaea360d9" providerId="ADAL" clId="{E9954231-7D08-4B66-98DC-B7A1FC47EB61}" dt="2021-03-17T14:53:34.525" v="50"/>
          <ac:picMkLst>
            <pc:docMk/>
            <pc:sldMk cId="518293759" sldId="262"/>
            <ac:picMk id="35" creationId="{D9FC85B3-C6AF-4902-A402-2BEEF8FA8126}"/>
          </ac:picMkLst>
        </pc:picChg>
      </pc:sldChg>
      <pc:sldChg chg="addSp delSp modSp mod">
        <pc:chgData name="Brendan Lau Siew Zhi" userId="49bd5650-4d10-4248-b25e-457aaea360d9" providerId="ADAL" clId="{E9954231-7D08-4B66-98DC-B7A1FC47EB61}" dt="2021-03-17T14:53:27.507" v="48" actId="1035"/>
        <pc:sldMkLst>
          <pc:docMk/>
          <pc:sldMk cId="91302523" sldId="263"/>
        </pc:sldMkLst>
        <pc:spChg chg="del">
          <ac:chgData name="Brendan Lau Siew Zhi" userId="49bd5650-4d10-4248-b25e-457aaea360d9" providerId="ADAL" clId="{E9954231-7D08-4B66-98DC-B7A1FC47EB61}" dt="2021-03-17T14:53:12.027" v="29" actId="478"/>
          <ac:spMkLst>
            <pc:docMk/>
            <pc:sldMk cId="91302523" sldId="263"/>
            <ac:spMk id="6" creationId="{F78343DF-5C6D-4EAE-9947-B59C171CD8F3}"/>
          </ac:spMkLst>
        </pc:spChg>
        <pc:spChg chg="del">
          <ac:chgData name="Brendan Lau Siew Zhi" userId="49bd5650-4d10-4248-b25e-457aaea360d9" providerId="ADAL" clId="{E9954231-7D08-4B66-98DC-B7A1FC47EB61}" dt="2021-03-17T14:53:16.794" v="31" actId="478"/>
          <ac:spMkLst>
            <pc:docMk/>
            <pc:sldMk cId="91302523" sldId="263"/>
            <ac:spMk id="7" creationId="{0915DEFA-C63A-4B8B-8896-CFA381BF3584}"/>
          </ac:spMkLst>
        </pc:spChg>
        <pc:spChg chg="del">
          <ac:chgData name="Brendan Lau Siew Zhi" userId="49bd5650-4d10-4248-b25e-457aaea360d9" providerId="ADAL" clId="{E9954231-7D08-4B66-98DC-B7A1FC47EB61}" dt="2021-03-17T14:53:14.279" v="30" actId="478"/>
          <ac:spMkLst>
            <pc:docMk/>
            <pc:sldMk cId="91302523" sldId="263"/>
            <ac:spMk id="8" creationId="{CF0CCAF3-2DAD-4C84-A99D-7B84870D12C4}"/>
          </ac:spMkLst>
        </pc:spChg>
        <pc:spChg chg="del">
          <ac:chgData name="Brendan Lau Siew Zhi" userId="49bd5650-4d10-4248-b25e-457aaea360d9" providerId="ADAL" clId="{E9954231-7D08-4B66-98DC-B7A1FC47EB61}" dt="2021-03-17T14:53:19.333" v="32" actId="478"/>
          <ac:spMkLst>
            <pc:docMk/>
            <pc:sldMk cId="91302523" sldId="263"/>
            <ac:spMk id="9" creationId="{5491BA36-E06F-47B1-A005-6AD6B3C736E7}"/>
          </ac:spMkLst>
        </pc:spChg>
        <pc:spChg chg="del">
          <ac:chgData name="Brendan Lau Siew Zhi" userId="49bd5650-4d10-4248-b25e-457aaea360d9" providerId="ADAL" clId="{E9954231-7D08-4B66-98DC-B7A1FC47EB61}" dt="2021-03-17T14:53:21.591" v="33" actId="478"/>
          <ac:spMkLst>
            <pc:docMk/>
            <pc:sldMk cId="91302523" sldId="263"/>
            <ac:spMk id="10" creationId="{FDEC0620-3F70-4867-A180-A543EDF4BBB9}"/>
          </ac:spMkLst>
        </pc:spChg>
        <pc:spChg chg="mod">
          <ac:chgData name="Brendan Lau Siew Zhi" userId="49bd5650-4d10-4248-b25e-457aaea360d9" providerId="ADAL" clId="{E9954231-7D08-4B66-98DC-B7A1FC47EB61}" dt="2021-03-17T14:53:21.997" v="34"/>
          <ac:spMkLst>
            <pc:docMk/>
            <pc:sldMk cId="91302523" sldId="263"/>
            <ac:spMk id="23" creationId="{58388BB4-34BF-4886-A6AC-E9F81BD67D6C}"/>
          </ac:spMkLst>
        </pc:spChg>
        <pc:spChg chg="mod">
          <ac:chgData name="Brendan Lau Siew Zhi" userId="49bd5650-4d10-4248-b25e-457aaea360d9" providerId="ADAL" clId="{E9954231-7D08-4B66-98DC-B7A1FC47EB61}" dt="2021-03-17T14:53:21.997" v="34"/>
          <ac:spMkLst>
            <pc:docMk/>
            <pc:sldMk cId="91302523" sldId="263"/>
            <ac:spMk id="25" creationId="{C9138D0F-61C9-45DF-BA31-2E4DEC2AEFAB}"/>
          </ac:spMkLst>
        </pc:spChg>
        <pc:spChg chg="mod">
          <ac:chgData name="Brendan Lau Siew Zhi" userId="49bd5650-4d10-4248-b25e-457aaea360d9" providerId="ADAL" clId="{E9954231-7D08-4B66-98DC-B7A1FC47EB61}" dt="2021-03-17T14:53:21.997" v="34"/>
          <ac:spMkLst>
            <pc:docMk/>
            <pc:sldMk cId="91302523" sldId="263"/>
            <ac:spMk id="26" creationId="{195FA8CB-096D-44D9-934D-65DD13AE90C7}"/>
          </ac:spMkLst>
        </pc:spChg>
        <pc:spChg chg="mod">
          <ac:chgData name="Brendan Lau Siew Zhi" userId="49bd5650-4d10-4248-b25e-457aaea360d9" providerId="ADAL" clId="{E9954231-7D08-4B66-98DC-B7A1FC47EB61}" dt="2021-03-17T14:53:21.997" v="34"/>
          <ac:spMkLst>
            <pc:docMk/>
            <pc:sldMk cId="91302523" sldId="263"/>
            <ac:spMk id="27" creationId="{C3AC7F59-8859-4E2B-A6B4-221074FE5C31}"/>
          </ac:spMkLst>
        </pc:spChg>
        <pc:spChg chg="mod">
          <ac:chgData name="Brendan Lau Siew Zhi" userId="49bd5650-4d10-4248-b25e-457aaea360d9" providerId="ADAL" clId="{E9954231-7D08-4B66-98DC-B7A1FC47EB61}" dt="2021-03-17T14:53:21.997" v="34"/>
          <ac:spMkLst>
            <pc:docMk/>
            <pc:sldMk cId="91302523" sldId="263"/>
            <ac:spMk id="28" creationId="{BD9DC0F4-261C-4C6C-B182-8A49EB15637C}"/>
          </ac:spMkLst>
        </pc:spChg>
        <pc:spChg chg="add mod">
          <ac:chgData name="Brendan Lau Siew Zhi" userId="49bd5650-4d10-4248-b25e-457aaea360d9" providerId="ADAL" clId="{E9954231-7D08-4B66-98DC-B7A1FC47EB61}" dt="2021-03-17T14:53:27.507" v="48" actId="1035"/>
          <ac:spMkLst>
            <pc:docMk/>
            <pc:sldMk cId="91302523" sldId="263"/>
            <ac:spMk id="35" creationId="{016DA0B3-5133-4E9B-8ABF-EB46D47C1184}"/>
          </ac:spMkLst>
        </pc:spChg>
        <pc:spChg chg="add mod">
          <ac:chgData name="Brendan Lau Siew Zhi" userId="49bd5650-4d10-4248-b25e-457aaea360d9" providerId="ADAL" clId="{E9954231-7D08-4B66-98DC-B7A1FC47EB61}" dt="2021-03-17T14:53:27.507" v="48" actId="1035"/>
          <ac:spMkLst>
            <pc:docMk/>
            <pc:sldMk cId="91302523" sldId="263"/>
            <ac:spMk id="36" creationId="{D24FE8E9-2635-4EF7-AC32-35AD913A6D46}"/>
          </ac:spMkLst>
        </pc:spChg>
        <pc:spChg chg="add mod">
          <ac:chgData name="Brendan Lau Siew Zhi" userId="49bd5650-4d10-4248-b25e-457aaea360d9" providerId="ADAL" clId="{E9954231-7D08-4B66-98DC-B7A1FC47EB61}" dt="2021-03-17T14:53:27.507" v="48" actId="1035"/>
          <ac:spMkLst>
            <pc:docMk/>
            <pc:sldMk cId="91302523" sldId="263"/>
            <ac:spMk id="37" creationId="{DAEE0263-C337-4FDF-A1FC-C6DDA8376E28}"/>
          </ac:spMkLst>
        </pc:spChg>
        <pc:grpChg chg="del">
          <ac:chgData name="Brendan Lau Siew Zhi" userId="49bd5650-4d10-4248-b25e-457aaea360d9" providerId="ADAL" clId="{E9954231-7D08-4B66-98DC-B7A1FC47EB61}" dt="2021-03-17T14:53:19.333" v="32" actId="478"/>
          <ac:grpSpMkLst>
            <pc:docMk/>
            <pc:sldMk cId="91302523" sldId="263"/>
            <ac:grpSpMk id="4" creationId="{1DC9FDD7-E2F8-4149-B040-7F30486E0066}"/>
          </ac:grpSpMkLst>
        </pc:grpChg>
        <pc:grpChg chg="add mod">
          <ac:chgData name="Brendan Lau Siew Zhi" userId="49bd5650-4d10-4248-b25e-457aaea360d9" providerId="ADAL" clId="{E9954231-7D08-4B66-98DC-B7A1FC47EB61}" dt="2021-03-17T14:53:27.507" v="48" actId="1035"/>
          <ac:grpSpMkLst>
            <pc:docMk/>
            <pc:sldMk cId="91302523" sldId="263"/>
            <ac:grpSpMk id="20" creationId="{DB0DFF4B-235F-4ACF-8F89-08AAB53C8F56}"/>
          </ac:grpSpMkLst>
        </pc:grpChg>
        <pc:picChg chg="add mod">
          <ac:chgData name="Brendan Lau Siew Zhi" userId="49bd5650-4d10-4248-b25e-457aaea360d9" providerId="ADAL" clId="{E9954231-7D08-4B66-98DC-B7A1FC47EB61}" dt="2021-03-17T14:53:27.507" v="48" actId="1035"/>
          <ac:picMkLst>
            <pc:docMk/>
            <pc:sldMk cId="91302523" sldId="263"/>
            <ac:picMk id="32" creationId="{90CFD9A2-B2F3-46EA-9455-4FBD92CBB826}"/>
          </ac:picMkLst>
        </pc:picChg>
        <pc:picChg chg="add mod">
          <ac:chgData name="Brendan Lau Siew Zhi" userId="49bd5650-4d10-4248-b25e-457aaea360d9" providerId="ADAL" clId="{E9954231-7D08-4B66-98DC-B7A1FC47EB61}" dt="2021-03-17T14:53:27.507" v="48" actId="1035"/>
          <ac:picMkLst>
            <pc:docMk/>
            <pc:sldMk cId="91302523" sldId="263"/>
            <ac:picMk id="34" creationId="{77F4DF7E-39CE-4BCB-8265-EC8B30B54EC2}"/>
          </ac:picMkLst>
        </pc:picChg>
      </pc:sldChg>
      <pc:sldChg chg="addSp delSp modSp mod">
        <pc:chgData name="Brendan Lau Siew Zhi" userId="49bd5650-4d10-4248-b25e-457aaea360d9" providerId="ADAL" clId="{E9954231-7D08-4B66-98DC-B7A1FC47EB61}" dt="2021-03-17T14:53:54.090" v="69" actId="1035"/>
        <pc:sldMkLst>
          <pc:docMk/>
          <pc:sldMk cId="2770055354" sldId="264"/>
        </pc:sldMkLst>
        <pc:spChg chg="del">
          <ac:chgData name="Brendan Lau Siew Zhi" userId="49bd5650-4d10-4248-b25e-457aaea360d9" providerId="ADAL" clId="{E9954231-7D08-4B66-98DC-B7A1FC47EB61}" dt="2021-03-17T14:52:59.086" v="25" actId="478"/>
          <ac:spMkLst>
            <pc:docMk/>
            <pc:sldMk cId="2770055354" sldId="264"/>
            <ac:spMk id="14" creationId="{7C952BE3-129C-4A8B-A316-8C348A63801C}"/>
          </ac:spMkLst>
        </pc:spChg>
        <pc:spChg chg="del">
          <ac:chgData name="Brendan Lau Siew Zhi" userId="49bd5650-4d10-4248-b25e-457aaea360d9" providerId="ADAL" clId="{E9954231-7D08-4B66-98DC-B7A1FC47EB61}" dt="2021-03-17T14:53:41.302" v="51" actId="478"/>
          <ac:spMkLst>
            <pc:docMk/>
            <pc:sldMk cId="2770055354" sldId="264"/>
            <ac:spMk id="15" creationId="{561D9A06-42A4-4031-AFD6-6E98D09F4A44}"/>
          </ac:spMkLst>
        </pc:spChg>
        <pc:spChg chg="del">
          <ac:chgData name="Brendan Lau Siew Zhi" userId="49bd5650-4d10-4248-b25e-457aaea360d9" providerId="ADAL" clId="{E9954231-7D08-4B66-98DC-B7A1FC47EB61}" dt="2021-03-17T14:53:43.716" v="52" actId="478"/>
          <ac:spMkLst>
            <pc:docMk/>
            <pc:sldMk cId="2770055354" sldId="264"/>
            <ac:spMk id="16" creationId="{C9453E28-1F5E-44C4-BA3C-ADAB2C6B092E}"/>
          </ac:spMkLst>
        </pc:spChg>
        <pc:spChg chg="del">
          <ac:chgData name="Brendan Lau Siew Zhi" userId="49bd5650-4d10-4248-b25e-457aaea360d9" providerId="ADAL" clId="{E9954231-7D08-4B66-98DC-B7A1FC47EB61}" dt="2021-03-17T14:53:46.066" v="53" actId="478"/>
          <ac:spMkLst>
            <pc:docMk/>
            <pc:sldMk cId="2770055354" sldId="264"/>
            <ac:spMk id="17" creationId="{6B6FD734-25FB-4674-8199-4B243FCAC688}"/>
          </ac:spMkLst>
        </pc:spChg>
        <pc:spChg chg="del">
          <ac:chgData name="Brendan Lau Siew Zhi" userId="49bd5650-4d10-4248-b25e-457aaea360d9" providerId="ADAL" clId="{E9954231-7D08-4B66-98DC-B7A1FC47EB61}" dt="2021-03-17T14:53:48.853" v="54" actId="478"/>
          <ac:spMkLst>
            <pc:docMk/>
            <pc:sldMk cId="2770055354" sldId="264"/>
            <ac:spMk id="18" creationId="{21CC8A97-E397-4D5F-A271-7A7E023D4C88}"/>
          </ac:spMkLst>
        </pc:spChg>
        <pc:spChg chg="add del">
          <ac:chgData name="Brendan Lau Siew Zhi" userId="49bd5650-4d10-4248-b25e-457aaea360d9" providerId="ADAL" clId="{E9954231-7D08-4B66-98DC-B7A1FC47EB61}" dt="2021-03-17T14:53:06.224" v="28" actId="478"/>
          <ac:spMkLst>
            <pc:docMk/>
            <pc:sldMk cId="2770055354" sldId="264"/>
            <ac:spMk id="31" creationId="{C7F446FA-16D1-451F-A116-67E2AB6B5FDF}"/>
          </ac:spMkLst>
        </pc:spChg>
        <pc:spChg chg="mod">
          <ac:chgData name="Brendan Lau Siew Zhi" userId="49bd5650-4d10-4248-b25e-457aaea360d9" providerId="ADAL" clId="{E9954231-7D08-4B66-98DC-B7A1FC47EB61}" dt="2021-03-17T14:53:49.441" v="55"/>
          <ac:spMkLst>
            <pc:docMk/>
            <pc:sldMk cId="2770055354" sldId="264"/>
            <ac:spMk id="44" creationId="{AF20B740-0B4F-4508-84DB-E8FC6B3ABAA5}"/>
          </ac:spMkLst>
        </pc:spChg>
        <pc:spChg chg="mod">
          <ac:chgData name="Brendan Lau Siew Zhi" userId="49bd5650-4d10-4248-b25e-457aaea360d9" providerId="ADAL" clId="{E9954231-7D08-4B66-98DC-B7A1FC47EB61}" dt="2021-03-17T14:53:49.441" v="55"/>
          <ac:spMkLst>
            <pc:docMk/>
            <pc:sldMk cId="2770055354" sldId="264"/>
            <ac:spMk id="45" creationId="{6C675EFA-D143-417B-B003-E48F1ED9A389}"/>
          </ac:spMkLst>
        </pc:spChg>
        <pc:spChg chg="mod">
          <ac:chgData name="Brendan Lau Siew Zhi" userId="49bd5650-4d10-4248-b25e-457aaea360d9" providerId="ADAL" clId="{E9954231-7D08-4B66-98DC-B7A1FC47EB61}" dt="2021-03-17T14:53:49.441" v="55"/>
          <ac:spMkLst>
            <pc:docMk/>
            <pc:sldMk cId="2770055354" sldId="264"/>
            <ac:spMk id="46" creationId="{3956A5F9-396E-49A6-B5B1-DFD73EC2871E}"/>
          </ac:spMkLst>
        </pc:spChg>
        <pc:spChg chg="mod">
          <ac:chgData name="Brendan Lau Siew Zhi" userId="49bd5650-4d10-4248-b25e-457aaea360d9" providerId="ADAL" clId="{E9954231-7D08-4B66-98DC-B7A1FC47EB61}" dt="2021-03-17T14:53:49.441" v="55"/>
          <ac:spMkLst>
            <pc:docMk/>
            <pc:sldMk cId="2770055354" sldId="264"/>
            <ac:spMk id="47" creationId="{39B5B6AE-EB29-4A9F-A33F-63E7410F976D}"/>
          </ac:spMkLst>
        </pc:spChg>
        <pc:spChg chg="mod">
          <ac:chgData name="Brendan Lau Siew Zhi" userId="49bd5650-4d10-4248-b25e-457aaea360d9" providerId="ADAL" clId="{E9954231-7D08-4B66-98DC-B7A1FC47EB61}" dt="2021-03-17T14:53:49.441" v="55"/>
          <ac:spMkLst>
            <pc:docMk/>
            <pc:sldMk cId="2770055354" sldId="264"/>
            <ac:spMk id="48" creationId="{B8E5D59A-38CB-4FA4-9227-ACE90AB49969}"/>
          </ac:spMkLst>
        </pc:spChg>
        <pc:spChg chg="add mod">
          <ac:chgData name="Brendan Lau Siew Zhi" userId="49bd5650-4d10-4248-b25e-457aaea360d9" providerId="ADAL" clId="{E9954231-7D08-4B66-98DC-B7A1FC47EB61}" dt="2021-03-17T14:53:54.090" v="69" actId="1035"/>
          <ac:spMkLst>
            <pc:docMk/>
            <pc:sldMk cId="2770055354" sldId="264"/>
            <ac:spMk id="53" creationId="{4FA97CCB-707C-4C1A-879B-ACE0E4F5DB10}"/>
          </ac:spMkLst>
        </pc:spChg>
        <pc:spChg chg="add mod">
          <ac:chgData name="Brendan Lau Siew Zhi" userId="49bd5650-4d10-4248-b25e-457aaea360d9" providerId="ADAL" clId="{E9954231-7D08-4B66-98DC-B7A1FC47EB61}" dt="2021-03-17T14:53:54.090" v="69" actId="1035"/>
          <ac:spMkLst>
            <pc:docMk/>
            <pc:sldMk cId="2770055354" sldId="264"/>
            <ac:spMk id="54" creationId="{B724EDF4-9B5B-4BD3-BD31-ADC724958461}"/>
          </ac:spMkLst>
        </pc:spChg>
        <pc:spChg chg="add mod">
          <ac:chgData name="Brendan Lau Siew Zhi" userId="49bd5650-4d10-4248-b25e-457aaea360d9" providerId="ADAL" clId="{E9954231-7D08-4B66-98DC-B7A1FC47EB61}" dt="2021-03-17T14:53:54.090" v="69" actId="1035"/>
          <ac:spMkLst>
            <pc:docMk/>
            <pc:sldMk cId="2770055354" sldId="264"/>
            <ac:spMk id="55" creationId="{A912B9C6-617A-48E2-9742-2222F0D5EB5B}"/>
          </ac:spMkLst>
        </pc:spChg>
        <pc:grpChg chg="del">
          <ac:chgData name="Brendan Lau Siew Zhi" userId="49bd5650-4d10-4248-b25e-457aaea360d9" providerId="ADAL" clId="{E9954231-7D08-4B66-98DC-B7A1FC47EB61}" dt="2021-03-17T14:53:46.066" v="53" actId="478"/>
          <ac:grpSpMkLst>
            <pc:docMk/>
            <pc:sldMk cId="2770055354" sldId="264"/>
            <ac:grpSpMk id="19" creationId="{69479C78-8223-4F48-99B3-1CF0545B7618}"/>
          </ac:grpSpMkLst>
        </pc:grpChg>
        <pc:grpChg chg="add mod">
          <ac:chgData name="Brendan Lau Siew Zhi" userId="49bd5650-4d10-4248-b25e-457aaea360d9" providerId="ADAL" clId="{E9954231-7D08-4B66-98DC-B7A1FC47EB61}" dt="2021-03-17T14:53:54.090" v="69" actId="1035"/>
          <ac:grpSpMkLst>
            <pc:docMk/>
            <pc:sldMk cId="2770055354" sldId="264"/>
            <ac:grpSpMk id="43" creationId="{A5ABE174-52FA-481E-936D-2D76C4978BA5}"/>
          </ac:grpSpMkLst>
        </pc:grpChg>
        <pc:picChg chg="add mod">
          <ac:chgData name="Brendan Lau Siew Zhi" userId="49bd5650-4d10-4248-b25e-457aaea360d9" providerId="ADAL" clId="{E9954231-7D08-4B66-98DC-B7A1FC47EB61}" dt="2021-03-17T14:53:54.090" v="69" actId="1035"/>
          <ac:picMkLst>
            <pc:docMk/>
            <pc:sldMk cId="2770055354" sldId="264"/>
            <ac:picMk id="51" creationId="{2D042913-EEA7-4434-BBBA-F74F2B9F5BFE}"/>
          </ac:picMkLst>
        </pc:picChg>
        <pc:picChg chg="add mod">
          <ac:chgData name="Brendan Lau Siew Zhi" userId="49bd5650-4d10-4248-b25e-457aaea360d9" providerId="ADAL" clId="{E9954231-7D08-4B66-98DC-B7A1FC47EB61}" dt="2021-03-17T14:53:54.090" v="69" actId="1035"/>
          <ac:picMkLst>
            <pc:docMk/>
            <pc:sldMk cId="2770055354" sldId="264"/>
            <ac:picMk id="52" creationId="{E4765590-A57B-4BF9-A995-44ADA66B2FE1}"/>
          </ac:picMkLst>
        </pc:picChg>
      </pc:sldChg>
      <pc:sldChg chg="addSp delSp modSp mod">
        <pc:chgData name="Brendan Lau Siew Zhi" userId="49bd5650-4d10-4248-b25e-457aaea360d9" providerId="ADAL" clId="{E9954231-7D08-4B66-98DC-B7A1FC47EB61}" dt="2021-03-17T14:52:51.597" v="24"/>
        <pc:sldMkLst>
          <pc:docMk/>
          <pc:sldMk cId="1752141012" sldId="267"/>
        </pc:sldMkLst>
        <pc:spChg chg="del">
          <ac:chgData name="Brendan Lau Siew Zhi" userId="49bd5650-4d10-4248-b25e-457aaea360d9" providerId="ADAL" clId="{E9954231-7D08-4B66-98DC-B7A1FC47EB61}" dt="2021-03-17T14:52:43.933" v="20" actId="478"/>
          <ac:spMkLst>
            <pc:docMk/>
            <pc:sldMk cId="1752141012" sldId="267"/>
            <ac:spMk id="19" creationId="{E4761F56-0F92-41EC-ADF0-3184D26825A7}"/>
          </ac:spMkLst>
        </pc:spChg>
        <pc:spChg chg="mod">
          <ac:chgData name="Brendan Lau Siew Zhi" userId="49bd5650-4d10-4248-b25e-457aaea360d9" providerId="ADAL" clId="{E9954231-7D08-4B66-98DC-B7A1FC47EB61}" dt="2021-03-17T14:52:48.259" v="22" actId="6549"/>
          <ac:spMkLst>
            <pc:docMk/>
            <pc:sldMk cId="1752141012" sldId="267"/>
            <ac:spMk id="20" creationId="{2C02E707-6954-445B-9003-6CC5CD382422}"/>
          </ac:spMkLst>
        </pc:spChg>
        <pc:spChg chg="mod">
          <ac:chgData name="Brendan Lau Siew Zhi" userId="49bd5650-4d10-4248-b25e-457aaea360d9" providerId="ADAL" clId="{E9954231-7D08-4B66-98DC-B7A1FC47EB61}" dt="2021-03-17T14:52:51.597" v="24"/>
          <ac:spMkLst>
            <pc:docMk/>
            <pc:sldMk cId="1752141012" sldId="267"/>
            <ac:spMk id="27" creationId="{C07933E2-6C08-4598-8719-2D1F346D8477}"/>
          </ac:spMkLst>
        </pc:spChg>
        <pc:spChg chg="mod">
          <ac:chgData name="Brendan Lau Siew Zhi" userId="49bd5650-4d10-4248-b25e-457aaea360d9" providerId="ADAL" clId="{E9954231-7D08-4B66-98DC-B7A1FC47EB61}" dt="2021-03-17T14:52:51.597" v="24"/>
          <ac:spMkLst>
            <pc:docMk/>
            <pc:sldMk cId="1752141012" sldId="267"/>
            <ac:spMk id="30" creationId="{D23476D5-EE1C-4596-8E82-A4B96020B202}"/>
          </ac:spMkLst>
        </pc:spChg>
        <pc:spChg chg="mod">
          <ac:chgData name="Brendan Lau Siew Zhi" userId="49bd5650-4d10-4248-b25e-457aaea360d9" providerId="ADAL" clId="{E9954231-7D08-4B66-98DC-B7A1FC47EB61}" dt="2021-03-17T14:52:51.597" v="24"/>
          <ac:spMkLst>
            <pc:docMk/>
            <pc:sldMk cId="1752141012" sldId="267"/>
            <ac:spMk id="31" creationId="{7915D631-7BD2-4D56-9584-BDA356AD3A16}"/>
          </ac:spMkLst>
        </pc:spChg>
        <pc:spChg chg="mod">
          <ac:chgData name="Brendan Lau Siew Zhi" userId="49bd5650-4d10-4248-b25e-457aaea360d9" providerId="ADAL" clId="{E9954231-7D08-4B66-98DC-B7A1FC47EB61}" dt="2021-03-17T14:52:51.597" v="24"/>
          <ac:spMkLst>
            <pc:docMk/>
            <pc:sldMk cId="1752141012" sldId="267"/>
            <ac:spMk id="32" creationId="{7EAE0FE5-23B7-43CA-AF09-F20BEA7B78D4}"/>
          </ac:spMkLst>
        </pc:spChg>
        <pc:spChg chg="mod">
          <ac:chgData name="Brendan Lau Siew Zhi" userId="49bd5650-4d10-4248-b25e-457aaea360d9" providerId="ADAL" clId="{E9954231-7D08-4B66-98DC-B7A1FC47EB61}" dt="2021-03-17T14:52:51.597" v="24"/>
          <ac:spMkLst>
            <pc:docMk/>
            <pc:sldMk cId="1752141012" sldId="267"/>
            <ac:spMk id="33" creationId="{F4C9E334-C86B-4292-BAFE-0643998E78DC}"/>
          </ac:spMkLst>
        </pc:spChg>
        <pc:spChg chg="add mod">
          <ac:chgData name="Brendan Lau Siew Zhi" userId="49bd5650-4d10-4248-b25e-457aaea360d9" providerId="ADAL" clId="{E9954231-7D08-4B66-98DC-B7A1FC47EB61}" dt="2021-03-17T14:52:51.597" v="24"/>
          <ac:spMkLst>
            <pc:docMk/>
            <pc:sldMk cId="1752141012" sldId="267"/>
            <ac:spMk id="36" creationId="{23171DFD-C085-48E3-8864-3471601ED26F}"/>
          </ac:spMkLst>
        </pc:spChg>
        <pc:spChg chg="add mod">
          <ac:chgData name="Brendan Lau Siew Zhi" userId="49bd5650-4d10-4248-b25e-457aaea360d9" providerId="ADAL" clId="{E9954231-7D08-4B66-98DC-B7A1FC47EB61}" dt="2021-03-17T14:52:51.597" v="24"/>
          <ac:spMkLst>
            <pc:docMk/>
            <pc:sldMk cId="1752141012" sldId="267"/>
            <ac:spMk id="38" creationId="{B01B66F5-54E6-421D-8CA5-098273C6C8BB}"/>
          </ac:spMkLst>
        </pc:spChg>
        <pc:spChg chg="add mod">
          <ac:chgData name="Brendan Lau Siew Zhi" userId="49bd5650-4d10-4248-b25e-457aaea360d9" providerId="ADAL" clId="{E9954231-7D08-4B66-98DC-B7A1FC47EB61}" dt="2021-03-17T14:52:51.597" v="24"/>
          <ac:spMkLst>
            <pc:docMk/>
            <pc:sldMk cId="1752141012" sldId="267"/>
            <ac:spMk id="42" creationId="{CB330B24-FDED-44A9-8CC8-F9184B9DDAF6}"/>
          </ac:spMkLst>
        </pc:spChg>
        <pc:grpChg chg="del">
          <ac:chgData name="Brendan Lau Siew Zhi" userId="49bd5650-4d10-4248-b25e-457aaea360d9" providerId="ADAL" clId="{E9954231-7D08-4B66-98DC-B7A1FC47EB61}" dt="2021-03-17T14:52:50.914" v="23" actId="478"/>
          <ac:grpSpMkLst>
            <pc:docMk/>
            <pc:sldMk cId="1752141012" sldId="267"/>
            <ac:grpSpMk id="24" creationId="{51646210-C7C2-4F8B-AD11-31786E859CC2}"/>
          </ac:grpSpMkLst>
        </pc:grpChg>
        <pc:grpChg chg="add mod">
          <ac:chgData name="Brendan Lau Siew Zhi" userId="49bd5650-4d10-4248-b25e-457aaea360d9" providerId="ADAL" clId="{E9954231-7D08-4B66-98DC-B7A1FC47EB61}" dt="2021-03-17T14:52:51.597" v="24"/>
          <ac:grpSpMkLst>
            <pc:docMk/>
            <pc:sldMk cId="1752141012" sldId="267"/>
            <ac:grpSpMk id="25" creationId="{0979F7C4-A0D4-472B-B774-C66220AF9E01}"/>
          </ac:grpSpMkLst>
        </pc:grpChg>
        <pc:picChg chg="add mod">
          <ac:chgData name="Brendan Lau Siew Zhi" userId="49bd5650-4d10-4248-b25e-457aaea360d9" providerId="ADAL" clId="{E9954231-7D08-4B66-98DC-B7A1FC47EB61}" dt="2021-03-17T14:52:51.597" v="24"/>
          <ac:picMkLst>
            <pc:docMk/>
            <pc:sldMk cId="1752141012" sldId="267"/>
            <ac:picMk id="34" creationId="{D3F6E88D-B520-4E2B-9655-1539D65B5582}"/>
          </ac:picMkLst>
        </pc:picChg>
        <pc:picChg chg="add mod">
          <ac:chgData name="Brendan Lau Siew Zhi" userId="49bd5650-4d10-4248-b25e-457aaea360d9" providerId="ADAL" clId="{E9954231-7D08-4B66-98DC-B7A1FC47EB61}" dt="2021-03-17T14:52:51.597" v="24"/>
          <ac:picMkLst>
            <pc:docMk/>
            <pc:sldMk cId="1752141012" sldId="267"/>
            <ac:picMk id="35" creationId="{192B4F46-D72B-4794-BED3-E69EBCA68017}"/>
          </ac:picMkLst>
        </pc:picChg>
      </pc:sldChg>
      <pc:sldChg chg="addSp delSp modSp mod">
        <pc:chgData name="Brendan Lau Siew Zhi" userId="49bd5650-4d10-4248-b25e-457aaea360d9" providerId="ADAL" clId="{E9954231-7D08-4B66-98DC-B7A1FC47EB61}" dt="2021-03-17T14:52:37.741" v="19"/>
        <pc:sldMkLst>
          <pc:docMk/>
          <pc:sldMk cId="956931141" sldId="268"/>
        </pc:sldMkLst>
        <pc:spChg chg="mod">
          <ac:chgData name="Brendan Lau Siew Zhi" userId="49bd5650-4d10-4248-b25e-457aaea360d9" providerId="ADAL" clId="{E9954231-7D08-4B66-98DC-B7A1FC47EB61}" dt="2021-03-17T14:52:37.741" v="19"/>
          <ac:spMkLst>
            <pc:docMk/>
            <pc:sldMk cId="956931141" sldId="268"/>
            <ac:spMk id="34" creationId="{508842E4-EA96-413A-9C61-E4078F235A33}"/>
          </ac:spMkLst>
        </pc:spChg>
        <pc:spChg chg="mod">
          <ac:chgData name="Brendan Lau Siew Zhi" userId="49bd5650-4d10-4248-b25e-457aaea360d9" providerId="ADAL" clId="{E9954231-7D08-4B66-98DC-B7A1FC47EB61}" dt="2021-03-17T14:52:37.741" v="19"/>
          <ac:spMkLst>
            <pc:docMk/>
            <pc:sldMk cId="956931141" sldId="268"/>
            <ac:spMk id="35" creationId="{50EE712C-00F0-4D25-8187-E7E9E5E7C95E}"/>
          </ac:spMkLst>
        </pc:spChg>
        <pc:spChg chg="mod">
          <ac:chgData name="Brendan Lau Siew Zhi" userId="49bd5650-4d10-4248-b25e-457aaea360d9" providerId="ADAL" clId="{E9954231-7D08-4B66-98DC-B7A1FC47EB61}" dt="2021-03-17T14:52:37.741" v="19"/>
          <ac:spMkLst>
            <pc:docMk/>
            <pc:sldMk cId="956931141" sldId="268"/>
            <ac:spMk id="36" creationId="{C08E960E-8123-487C-8102-5005681E74B8}"/>
          </ac:spMkLst>
        </pc:spChg>
        <pc:spChg chg="mod">
          <ac:chgData name="Brendan Lau Siew Zhi" userId="49bd5650-4d10-4248-b25e-457aaea360d9" providerId="ADAL" clId="{E9954231-7D08-4B66-98DC-B7A1FC47EB61}" dt="2021-03-17T14:52:37.741" v="19"/>
          <ac:spMkLst>
            <pc:docMk/>
            <pc:sldMk cId="956931141" sldId="268"/>
            <ac:spMk id="37" creationId="{4BD196B6-6B35-4424-98AF-C489EEBF845E}"/>
          </ac:spMkLst>
        </pc:spChg>
        <pc:spChg chg="mod">
          <ac:chgData name="Brendan Lau Siew Zhi" userId="49bd5650-4d10-4248-b25e-457aaea360d9" providerId="ADAL" clId="{E9954231-7D08-4B66-98DC-B7A1FC47EB61}" dt="2021-03-17T14:52:37.741" v="19"/>
          <ac:spMkLst>
            <pc:docMk/>
            <pc:sldMk cId="956931141" sldId="268"/>
            <ac:spMk id="38" creationId="{F7D21233-3B12-4EFF-AFE9-175FE501BDA7}"/>
          </ac:spMkLst>
        </pc:spChg>
        <pc:spChg chg="add mod">
          <ac:chgData name="Brendan Lau Siew Zhi" userId="49bd5650-4d10-4248-b25e-457aaea360d9" providerId="ADAL" clId="{E9954231-7D08-4B66-98DC-B7A1FC47EB61}" dt="2021-03-17T14:52:37.741" v="19"/>
          <ac:spMkLst>
            <pc:docMk/>
            <pc:sldMk cId="956931141" sldId="268"/>
            <ac:spMk id="41" creationId="{638250CB-1249-4C3D-8B44-9E4465918656}"/>
          </ac:spMkLst>
        </pc:spChg>
        <pc:spChg chg="add mod">
          <ac:chgData name="Brendan Lau Siew Zhi" userId="49bd5650-4d10-4248-b25e-457aaea360d9" providerId="ADAL" clId="{E9954231-7D08-4B66-98DC-B7A1FC47EB61}" dt="2021-03-17T14:52:37.741" v="19"/>
          <ac:spMkLst>
            <pc:docMk/>
            <pc:sldMk cId="956931141" sldId="268"/>
            <ac:spMk id="42" creationId="{5547ED31-6410-4367-AEB9-CDAF97F9083C}"/>
          </ac:spMkLst>
        </pc:spChg>
        <pc:spChg chg="add mod">
          <ac:chgData name="Brendan Lau Siew Zhi" userId="49bd5650-4d10-4248-b25e-457aaea360d9" providerId="ADAL" clId="{E9954231-7D08-4B66-98DC-B7A1FC47EB61}" dt="2021-03-17T14:52:37.741" v="19"/>
          <ac:spMkLst>
            <pc:docMk/>
            <pc:sldMk cId="956931141" sldId="268"/>
            <ac:spMk id="43" creationId="{9CD40272-4E0E-467C-B26E-AF6C16CCE112}"/>
          </ac:spMkLst>
        </pc:spChg>
        <pc:grpChg chg="del">
          <ac:chgData name="Brendan Lau Siew Zhi" userId="49bd5650-4d10-4248-b25e-457aaea360d9" providerId="ADAL" clId="{E9954231-7D08-4B66-98DC-B7A1FC47EB61}" dt="2021-03-17T14:52:37.335" v="18" actId="478"/>
          <ac:grpSpMkLst>
            <pc:docMk/>
            <pc:sldMk cId="956931141" sldId="268"/>
            <ac:grpSpMk id="32" creationId="{0D6A9D57-E470-47D4-B11B-EF2D863F4F80}"/>
          </ac:grpSpMkLst>
        </pc:grpChg>
        <pc:grpChg chg="add mod">
          <ac:chgData name="Brendan Lau Siew Zhi" userId="49bd5650-4d10-4248-b25e-457aaea360d9" providerId="ADAL" clId="{E9954231-7D08-4B66-98DC-B7A1FC47EB61}" dt="2021-03-17T14:52:37.741" v="19"/>
          <ac:grpSpMkLst>
            <pc:docMk/>
            <pc:sldMk cId="956931141" sldId="268"/>
            <ac:grpSpMk id="33" creationId="{3E580D18-F4E9-4A3A-9D25-9A8555FF96E2}"/>
          </ac:grpSpMkLst>
        </pc:grpChg>
        <pc:picChg chg="add mod">
          <ac:chgData name="Brendan Lau Siew Zhi" userId="49bd5650-4d10-4248-b25e-457aaea360d9" providerId="ADAL" clId="{E9954231-7D08-4B66-98DC-B7A1FC47EB61}" dt="2021-03-17T14:52:37.741" v="19"/>
          <ac:picMkLst>
            <pc:docMk/>
            <pc:sldMk cId="956931141" sldId="268"/>
            <ac:picMk id="39" creationId="{13B2F611-8671-4A5D-AE1F-2FD7B07742EA}"/>
          </ac:picMkLst>
        </pc:picChg>
        <pc:picChg chg="add mod">
          <ac:chgData name="Brendan Lau Siew Zhi" userId="49bd5650-4d10-4248-b25e-457aaea360d9" providerId="ADAL" clId="{E9954231-7D08-4B66-98DC-B7A1FC47EB61}" dt="2021-03-17T14:52:37.741" v="19"/>
          <ac:picMkLst>
            <pc:docMk/>
            <pc:sldMk cId="956931141" sldId="268"/>
            <ac:picMk id="40" creationId="{D146795F-72A6-4593-AD97-0A7EBB70410E}"/>
          </ac:picMkLst>
        </pc:picChg>
      </pc:sldChg>
      <pc:sldChg chg="addSp delSp modSp mod">
        <pc:chgData name="Brendan Lau Siew Zhi" userId="49bd5650-4d10-4248-b25e-457aaea360d9" providerId="ADAL" clId="{E9954231-7D08-4B66-98DC-B7A1FC47EB61}" dt="2021-03-17T15:15:31.415" v="127" actId="1035"/>
        <pc:sldMkLst>
          <pc:docMk/>
          <pc:sldMk cId="1104223881" sldId="274"/>
        </pc:sldMkLst>
        <pc:spChg chg="del">
          <ac:chgData name="Brendan Lau Siew Zhi" userId="49bd5650-4d10-4248-b25e-457aaea360d9" providerId="ADAL" clId="{E9954231-7D08-4B66-98DC-B7A1FC47EB61}" dt="2021-03-17T14:51:41.409" v="2" actId="478"/>
          <ac:spMkLst>
            <pc:docMk/>
            <pc:sldMk cId="1104223881" sldId="274"/>
            <ac:spMk id="2" creationId="{3C035B65-B875-4876-AAF5-E3B31995035D}"/>
          </ac:spMkLst>
        </pc:spChg>
        <pc:spChg chg="mod ord">
          <ac:chgData name="Brendan Lau Siew Zhi" userId="49bd5650-4d10-4248-b25e-457aaea360d9" providerId="ADAL" clId="{E9954231-7D08-4B66-98DC-B7A1FC47EB61}" dt="2021-03-17T15:14:52.033" v="116" actId="1076"/>
          <ac:spMkLst>
            <pc:docMk/>
            <pc:sldMk cId="1104223881" sldId="274"/>
            <ac:spMk id="4" creationId="{169716F9-9F88-45D1-ABE5-1FF3FC38FE7C}"/>
          </ac:spMkLst>
        </pc:spChg>
        <pc:spChg chg="mod">
          <ac:chgData name="Brendan Lau Siew Zhi" userId="49bd5650-4d10-4248-b25e-457aaea360d9" providerId="ADAL" clId="{E9954231-7D08-4B66-98DC-B7A1FC47EB61}" dt="2021-03-17T15:14:28.444" v="112" actId="1076"/>
          <ac:spMkLst>
            <pc:docMk/>
            <pc:sldMk cId="1104223881" sldId="274"/>
            <ac:spMk id="10" creationId="{0CD285DF-DC97-46BE-8217-DFF1E0B982BD}"/>
          </ac:spMkLst>
        </pc:spChg>
        <pc:spChg chg="del">
          <ac:chgData name="Brendan Lau Siew Zhi" userId="49bd5650-4d10-4248-b25e-457aaea360d9" providerId="ADAL" clId="{E9954231-7D08-4B66-98DC-B7A1FC47EB61}" dt="2021-03-17T14:51:42.094" v="3" actId="478"/>
          <ac:spMkLst>
            <pc:docMk/>
            <pc:sldMk cId="1104223881" sldId="274"/>
            <ac:spMk id="13" creationId="{E763E209-1281-4B4C-8BE1-95ED73A41A9B}"/>
          </ac:spMkLst>
        </pc:spChg>
        <pc:spChg chg="del">
          <ac:chgData name="Brendan Lau Siew Zhi" userId="49bd5650-4d10-4248-b25e-457aaea360d9" providerId="ADAL" clId="{E9954231-7D08-4B66-98DC-B7A1FC47EB61}" dt="2021-03-17T14:51:42.729" v="4" actId="478"/>
          <ac:spMkLst>
            <pc:docMk/>
            <pc:sldMk cId="1104223881" sldId="274"/>
            <ac:spMk id="14" creationId="{67A88F59-C53A-493C-8EBD-CBDADAB7522F}"/>
          </ac:spMkLst>
        </pc:spChg>
        <pc:spChg chg="del">
          <ac:chgData name="Brendan Lau Siew Zhi" userId="49bd5650-4d10-4248-b25e-457aaea360d9" providerId="ADAL" clId="{E9954231-7D08-4B66-98DC-B7A1FC47EB61}" dt="2021-03-17T14:51:43.203" v="5" actId="478"/>
          <ac:spMkLst>
            <pc:docMk/>
            <pc:sldMk cId="1104223881" sldId="274"/>
            <ac:spMk id="15" creationId="{323FC67E-6D58-41D4-B408-BFC6A35399D0}"/>
          </ac:spMkLst>
        </pc:spChg>
        <pc:spChg chg="mod ord">
          <ac:chgData name="Brendan Lau Siew Zhi" userId="49bd5650-4d10-4248-b25e-457aaea360d9" providerId="ADAL" clId="{E9954231-7D08-4B66-98DC-B7A1FC47EB61}" dt="2021-03-17T15:14:54.485" v="117" actId="1076"/>
          <ac:spMkLst>
            <pc:docMk/>
            <pc:sldMk cId="1104223881" sldId="274"/>
            <ac:spMk id="18" creationId="{76899185-7441-4939-9A42-10780ED1FF40}"/>
          </ac:spMkLst>
        </pc:spChg>
        <pc:spChg chg="mod ord">
          <ac:chgData name="Brendan Lau Siew Zhi" userId="49bd5650-4d10-4248-b25e-457aaea360d9" providerId="ADAL" clId="{E9954231-7D08-4B66-98DC-B7A1FC47EB61}" dt="2021-03-17T15:15:08.997" v="122" actId="1036"/>
          <ac:spMkLst>
            <pc:docMk/>
            <pc:sldMk cId="1104223881" sldId="274"/>
            <ac:spMk id="19" creationId="{8C1CDA10-CC96-40AF-9EA8-F1D0C20C11F0}"/>
          </ac:spMkLst>
        </pc:spChg>
        <pc:spChg chg="mod ord">
          <ac:chgData name="Brendan Lau Siew Zhi" userId="49bd5650-4d10-4248-b25e-457aaea360d9" providerId="ADAL" clId="{E9954231-7D08-4B66-98DC-B7A1FC47EB61}" dt="2021-03-17T15:15:31.415" v="127" actId="1035"/>
          <ac:spMkLst>
            <pc:docMk/>
            <pc:sldMk cId="1104223881" sldId="274"/>
            <ac:spMk id="20" creationId="{2A4C2950-DF4D-4F1D-A281-D41BAE77699D}"/>
          </ac:spMkLst>
        </pc:spChg>
        <pc:spChg chg="mod">
          <ac:chgData name="Brendan Lau Siew Zhi" userId="49bd5650-4d10-4248-b25e-457aaea360d9" providerId="ADAL" clId="{E9954231-7D08-4B66-98DC-B7A1FC47EB61}" dt="2021-03-17T14:51:32.039" v="0"/>
          <ac:spMkLst>
            <pc:docMk/>
            <pc:sldMk cId="1104223881" sldId="274"/>
            <ac:spMk id="22" creationId="{C8DB8EF6-173A-4CBC-8AD1-5DBC7ED81002}"/>
          </ac:spMkLst>
        </pc:spChg>
        <pc:spChg chg="mod">
          <ac:chgData name="Brendan Lau Siew Zhi" userId="49bd5650-4d10-4248-b25e-457aaea360d9" providerId="ADAL" clId="{E9954231-7D08-4B66-98DC-B7A1FC47EB61}" dt="2021-03-17T14:51:32.039" v="0"/>
          <ac:spMkLst>
            <pc:docMk/>
            <pc:sldMk cId="1104223881" sldId="274"/>
            <ac:spMk id="23" creationId="{29F02C64-AB2F-4DF2-AA80-4ED014F175F9}"/>
          </ac:spMkLst>
        </pc:spChg>
        <pc:spChg chg="mod">
          <ac:chgData name="Brendan Lau Siew Zhi" userId="49bd5650-4d10-4248-b25e-457aaea360d9" providerId="ADAL" clId="{E9954231-7D08-4B66-98DC-B7A1FC47EB61}" dt="2021-03-17T14:51:58.303" v="9" actId="1076"/>
          <ac:spMkLst>
            <pc:docMk/>
            <pc:sldMk cId="1104223881" sldId="274"/>
            <ac:spMk id="24" creationId="{BB241E15-9209-42AC-B743-70FCB0A0CFCF}"/>
          </ac:spMkLst>
        </pc:spChg>
        <pc:spChg chg="mod">
          <ac:chgData name="Brendan Lau Siew Zhi" userId="49bd5650-4d10-4248-b25e-457aaea360d9" providerId="ADAL" clId="{E9954231-7D08-4B66-98DC-B7A1FC47EB61}" dt="2021-03-17T14:51:32.039" v="0"/>
          <ac:spMkLst>
            <pc:docMk/>
            <pc:sldMk cId="1104223881" sldId="274"/>
            <ac:spMk id="25" creationId="{7BC7DB82-A6A0-43C0-ABDA-777DC9C83578}"/>
          </ac:spMkLst>
        </pc:spChg>
        <pc:spChg chg="ord">
          <ac:chgData name="Brendan Lau Siew Zhi" userId="49bd5650-4d10-4248-b25e-457aaea360d9" providerId="ADAL" clId="{E9954231-7D08-4B66-98DC-B7A1FC47EB61}" dt="2021-03-17T15:12:58.337" v="91" actId="166"/>
          <ac:spMkLst>
            <pc:docMk/>
            <pc:sldMk cId="1104223881" sldId="274"/>
            <ac:spMk id="29" creationId="{F372672A-20FF-4AC7-BA27-276F861D8E2C}"/>
          </ac:spMkLst>
        </pc:spChg>
        <pc:spChg chg="mod">
          <ac:chgData name="Brendan Lau Siew Zhi" userId="49bd5650-4d10-4248-b25e-457aaea360d9" providerId="ADAL" clId="{E9954231-7D08-4B66-98DC-B7A1FC47EB61}" dt="2021-03-17T14:51:32.039" v="0"/>
          <ac:spMkLst>
            <pc:docMk/>
            <pc:sldMk cId="1104223881" sldId="274"/>
            <ac:spMk id="33" creationId="{B12EBB4E-ABFD-400A-A048-744F2C5ED7A1}"/>
          </ac:spMkLst>
        </pc:spChg>
        <pc:spChg chg="mod">
          <ac:chgData name="Brendan Lau Siew Zhi" userId="49bd5650-4d10-4248-b25e-457aaea360d9" providerId="ADAL" clId="{E9954231-7D08-4B66-98DC-B7A1FC47EB61}" dt="2021-03-17T14:51:32.039" v="0"/>
          <ac:spMkLst>
            <pc:docMk/>
            <pc:sldMk cId="1104223881" sldId="274"/>
            <ac:spMk id="34" creationId="{1D8100A3-2D07-459A-BE3C-5A1F5415BB95}"/>
          </ac:spMkLst>
        </pc:spChg>
        <pc:spChg chg="add mod">
          <ac:chgData name="Brendan Lau Siew Zhi" userId="49bd5650-4d10-4248-b25e-457aaea360d9" providerId="ADAL" clId="{E9954231-7D08-4B66-98DC-B7A1FC47EB61}" dt="2021-03-17T14:51:32.039" v="0"/>
          <ac:spMkLst>
            <pc:docMk/>
            <pc:sldMk cId="1104223881" sldId="274"/>
            <ac:spMk id="37" creationId="{36B8EE14-43A3-4742-9225-7B8E49AAA666}"/>
          </ac:spMkLst>
        </pc:spChg>
        <pc:spChg chg="add mod">
          <ac:chgData name="Brendan Lau Siew Zhi" userId="49bd5650-4d10-4248-b25e-457aaea360d9" providerId="ADAL" clId="{E9954231-7D08-4B66-98DC-B7A1FC47EB61}" dt="2021-03-17T14:51:32.039" v="0"/>
          <ac:spMkLst>
            <pc:docMk/>
            <pc:sldMk cId="1104223881" sldId="274"/>
            <ac:spMk id="38" creationId="{10A670C7-F295-4FF7-B143-E50BCAA5817A}"/>
          </ac:spMkLst>
        </pc:spChg>
        <pc:spChg chg="add mod">
          <ac:chgData name="Brendan Lau Siew Zhi" userId="49bd5650-4d10-4248-b25e-457aaea360d9" providerId="ADAL" clId="{E9954231-7D08-4B66-98DC-B7A1FC47EB61}" dt="2021-03-17T14:51:32.039" v="0"/>
          <ac:spMkLst>
            <pc:docMk/>
            <pc:sldMk cId="1104223881" sldId="274"/>
            <ac:spMk id="39" creationId="{7560A3B4-F6B3-456F-B3C2-A93A21FBD5B6}"/>
          </ac:spMkLst>
        </pc:spChg>
        <pc:grpChg chg="add mod">
          <ac:chgData name="Brendan Lau Siew Zhi" userId="49bd5650-4d10-4248-b25e-457aaea360d9" providerId="ADAL" clId="{E9954231-7D08-4B66-98DC-B7A1FC47EB61}" dt="2021-03-17T14:51:38.817" v="1" actId="1076"/>
          <ac:grpSpMkLst>
            <pc:docMk/>
            <pc:sldMk cId="1104223881" sldId="274"/>
            <ac:grpSpMk id="21" creationId="{FD385EC1-D163-4C95-A772-FA839AA05045}"/>
          </ac:grpSpMkLst>
        </pc:grpChg>
        <pc:picChg chg="mod ord modCrop">
          <ac:chgData name="Brendan Lau Siew Zhi" userId="49bd5650-4d10-4248-b25e-457aaea360d9" providerId="ADAL" clId="{E9954231-7D08-4B66-98DC-B7A1FC47EB61}" dt="2021-03-17T15:14:23.707" v="111" actId="732"/>
          <ac:picMkLst>
            <pc:docMk/>
            <pc:sldMk cId="1104223881" sldId="274"/>
            <ac:picMk id="2" creationId="{16C4B81E-5F15-43C3-A8FA-ED8483DCFCA1}"/>
          </ac:picMkLst>
        </pc:picChg>
        <pc:picChg chg="mod">
          <ac:chgData name="Brendan Lau Siew Zhi" userId="49bd5650-4d10-4248-b25e-457aaea360d9" providerId="ADAL" clId="{E9954231-7D08-4B66-98DC-B7A1FC47EB61}" dt="2021-03-17T14:52:33.617" v="17" actId="14100"/>
          <ac:picMkLst>
            <pc:docMk/>
            <pc:sldMk cId="1104223881" sldId="274"/>
            <ac:picMk id="6" creationId="{66D7285B-407E-4471-9A57-EEB984CFF6F1}"/>
          </ac:picMkLst>
        </pc:picChg>
        <pc:picChg chg="add mod">
          <ac:chgData name="Brendan Lau Siew Zhi" userId="49bd5650-4d10-4248-b25e-457aaea360d9" providerId="ADAL" clId="{E9954231-7D08-4B66-98DC-B7A1FC47EB61}" dt="2021-03-17T14:51:32.039" v="0"/>
          <ac:picMkLst>
            <pc:docMk/>
            <pc:sldMk cId="1104223881" sldId="274"/>
            <ac:picMk id="35" creationId="{09E7E0DE-749C-4817-B914-77DE27DFF45C}"/>
          </ac:picMkLst>
        </pc:picChg>
        <pc:picChg chg="add mod">
          <ac:chgData name="Brendan Lau Siew Zhi" userId="49bd5650-4d10-4248-b25e-457aaea360d9" providerId="ADAL" clId="{E9954231-7D08-4B66-98DC-B7A1FC47EB61}" dt="2021-03-17T14:51:32.039" v="0"/>
          <ac:picMkLst>
            <pc:docMk/>
            <pc:sldMk cId="1104223881" sldId="274"/>
            <ac:picMk id="36" creationId="{87E68A60-7DED-4BB2-80A4-2F8047EFB5A2}"/>
          </ac:picMkLst>
        </pc:picChg>
      </pc:sldChg>
    </pc:docChg>
  </pc:docChgLst>
  <pc:docChgLst>
    <pc:chgData name="Brendan Lau Siew Zhi" userId="S::e0550596@u.nus.edu::49bd5650-4d10-4248-b25e-457aaea360d9" providerId="AD" clId="Web-{F5B142E1-516E-42E2-8627-C641912AD2BB}"/>
    <pc:docChg chg="modSld">
      <pc:chgData name="Brendan Lau Siew Zhi" userId="S::e0550596@u.nus.edu::49bd5650-4d10-4248-b25e-457aaea360d9" providerId="AD" clId="Web-{F5B142E1-516E-42E2-8627-C641912AD2BB}" dt="2021-03-17T15:11:25.387" v="18" actId="1076"/>
      <pc:docMkLst>
        <pc:docMk/>
      </pc:docMkLst>
      <pc:sldChg chg="addSp delSp modSp">
        <pc:chgData name="Brendan Lau Siew Zhi" userId="S::e0550596@u.nus.edu::49bd5650-4d10-4248-b25e-457aaea360d9" providerId="AD" clId="Web-{F5B142E1-516E-42E2-8627-C641912AD2BB}" dt="2021-03-17T15:10:19.011" v="8" actId="14100"/>
        <pc:sldMkLst>
          <pc:docMk/>
          <pc:sldMk cId="2843366028" sldId="270"/>
        </pc:sldMkLst>
        <pc:picChg chg="add mod modCrop">
          <ac:chgData name="Brendan Lau Siew Zhi" userId="S::e0550596@u.nus.edu::49bd5650-4d10-4248-b25e-457aaea360d9" providerId="AD" clId="Web-{F5B142E1-516E-42E2-8627-C641912AD2BB}" dt="2021-03-17T15:10:19.011" v="8" actId="14100"/>
          <ac:picMkLst>
            <pc:docMk/>
            <pc:sldMk cId="2843366028" sldId="270"/>
            <ac:picMk id="2" creationId="{14D8359D-13FC-4838-8B22-BD6D51051230}"/>
          </ac:picMkLst>
        </pc:picChg>
        <pc:picChg chg="del">
          <ac:chgData name="Brendan Lau Siew Zhi" userId="S::e0550596@u.nus.edu::49bd5650-4d10-4248-b25e-457aaea360d9" providerId="AD" clId="Web-{F5B142E1-516E-42E2-8627-C641912AD2BB}" dt="2021-03-17T15:09:14.510" v="0"/>
          <ac:picMkLst>
            <pc:docMk/>
            <pc:sldMk cId="2843366028" sldId="270"/>
            <ac:picMk id="6" creationId="{89DE0391-0FD2-4979-B017-B7D87A122BE5}"/>
          </ac:picMkLst>
        </pc:picChg>
      </pc:sldChg>
      <pc:sldChg chg="addSp delSp modSp">
        <pc:chgData name="Brendan Lau Siew Zhi" userId="S::e0550596@u.nus.edu::49bd5650-4d10-4248-b25e-457aaea360d9" providerId="AD" clId="Web-{F5B142E1-516E-42E2-8627-C641912AD2BB}" dt="2021-03-17T15:11:25.387" v="18" actId="1076"/>
        <pc:sldMkLst>
          <pc:docMk/>
          <pc:sldMk cId="1104223881" sldId="274"/>
        </pc:sldMkLst>
        <pc:picChg chg="add mod ord">
          <ac:chgData name="Brendan Lau Siew Zhi" userId="S::e0550596@u.nus.edu::49bd5650-4d10-4248-b25e-457aaea360d9" providerId="AD" clId="Web-{F5B142E1-516E-42E2-8627-C641912AD2BB}" dt="2021-03-17T15:11:25.387" v="18" actId="1076"/>
          <ac:picMkLst>
            <pc:docMk/>
            <pc:sldMk cId="1104223881" sldId="274"/>
            <ac:picMk id="2" creationId="{16C4B81E-5F15-43C3-A8FA-ED8483DCFCA1}"/>
          </ac:picMkLst>
        </pc:picChg>
        <pc:picChg chg="del">
          <ac:chgData name="Brendan Lau Siew Zhi" userId="S::e0550596@u.nus.edu::49bd5650-4d10-4248-b25e-457aaea360d9" providerId="AD" clId="Web-{F5B142E1-516E-42E2-8627-C641912AD2BB}" dt="2021-03-17T15:10:34.089" v="9"/>
          <ac:picMkLst>
            <pc:docMk/>
            <pc:sldMk cId="1104223881" sldId="274"/>
            <ac:picMk id="6" creationId="{66D7285B-407E-4471-9A57-EEB984CFF6F1}"/>
          </ac:picMkLst>
        </pc:picChg>
      </pc:sldChg>
    </pc:docChg>
  </pc:docChgLst>
  <pc:docChgLst>
    <pc:chgData name="Chan Keng Jit" userId="S::e0543501@u.nus.edu::bf15677d-d148-4433-b453-10be7b6735e8" providerId="AD" clId="Web-{3E882542-F4A8-409F-9C0B-5ABE7075DC80}"/>
    <pc:docChg chg="addSld modSld sldOrd">
      <pc:chgData name="Chan Keng Jit" userId="S::e0543501@u.nus.edu::bf15677d-d148-4433-b453-10be7b6735e8" providerId="AD" clId="Web-{3E882542-F4A8-409F-9C0B-5ABE7075DC80}" dt="2021-03-17T14:45:28.494" v="144" actId="20577"/>
      <pc:docMkLst>
        <pc:docMk/>
      </pc:docMkLst>
      <pc:sldChg chg="ord">
        <pc:chgData name="Chan Keng Jit" userId="S::e0543501@u.nus.edu::bf15677d-d148-4433-b453-10be7b6735e8" providerId="AD" clId="Web-{3E882542-F4A8-409F-9C0B-5ABE7075DC80}" dt="2021-03-17T14:29:06.302" v="27"/>
        <pc:sldMkLst>
          <pc:docMk/>
          <pc:sldMk cId="956931141" sldId="268"/>
        </pc:sldMkLst>
      </pc:sldChg>
      <pc:sldChg chg="modSp">
        <pc:chgData name="Chan Keng Jit" userId="S::e0543501@u.nus.edu::bf15677d-d148-4433-b453-10be7b6735e8" providerId="AD" clId="Web-{3E882542-F4A8-409F-9C0B-5ABE7075DC80}" dt="2021-03-17T14:45:28.494" v="144" actId="20577"/>
        <pc:sldMkLst>
          <pc:docMk/>
          <pc:sldMk cId="4085817683" sldId="269"/>
        </pc:sldMkLst>
        <pc:spChg chg="mod">
          <ac:chgData name="Chan Keng Jit" userId="S::e0543501@u.nus.edu::bf15677d-d148-4433-b453-10be7b6735e8" providerId="AD" clId="Web-{3E882542-F4A8-409F-9C0B-5ABE7075DC80}" dt="2021-03-17T14:45:28.494" v="144" actId="20577"/>
          <ac:spMkLst>
            <pc:docMk/>
            <pc:sldMk cId="4085817683" sldId="269"/>
            <ac:spMk id="2" creationId="{014CC041-8E09-45EA-AE94-DA441FDA5149}"/>
          </ac:spMkLst>
        </pc:spChg>
      </pc:sldChg>
      <pc:sldChg chg="add replId">
        <pc:chgData name="Chan Keng Jit" userId="S::e0543501@u.nus.edu::bf15677d-d148-4433-b453-10be7b6735e8" providerId="AD" clId="Web-{3E882542-F4A8-409F-9C0B-5ABE7075DC80}" dt="2021-03-17T14:28:10.691" v="0"/>
        <pc:sldMkLst>
          <pc:docMk/>
          <pc:sldMk cId="2771230922" sldId="273"/>
        </pc:sldMkLst>
      </pc:sldChg>
      <pc:sldChg chg="addSp delSp modSp add ord replId">
        <pc:chgData name="Chan Keng Jit" userId="S::e0543501@u.nus.edu::bf15677d-d148-4433-b453-10be7b6735e8" providerId="AD" clId="Web-{3E882542-F4A8-409F-9C0B-5ABE7075DC80}" dt="2021-03-17T14:41:13.504" v="140" actId="1076"/>
        <pc:sldMkLst>
          <pc:docMk/>
          <pc:sldMk cId="1104223881" sldId="274"/>
        </pc:sldMkLst>
        <pc:spChg chg="add mod">
          <ac:chgData name="Chan Keng Jit" userId="S::e0543501@u.nus.edu::bf15677d-d148-4433-b453-10be7b6735e8" providerId="AD" clId="Web-{3E882542-F4A8-409F-9C0B-5ABE7075DC80}" dt="2021-03-17T14:36:17.514" v="95" actId="20577"/>
          <ac:spMkLst>
            <pc:docMk/>
            <pc:sldMk cId="1104223881" sldId="274"/>
            <ac:spMk id="2" creationId="{3C035B65-B875-4876-AAF5-E3B31995035D}"/>
          </ac:spMkLst>
        </pc:spChg>
        <pc:spChg chg="add del">
          <ac:chgData name="Chan Keng Jit" userId="S::e0543501@u.nus.edu::bf15677d-d148-4433-b453-10be7b6735e8" providerId="AD" clId="Web-{3E882542-F4A8-409F-9C0B-5ABE7075DC80}" dt="2021-03-17T14:37:58.828" v="107"/>
          <ac:spMkLst>
            <pc:docMk/>
            <pc:sldMk cId="1104223881" sldId="274"/>
            <ac:spMk id="3" creationId="{1919085D-1E61-401F-9D11-19E5CA187175}"/>
          </ac:spMkLst>
        </pc:spChg>
        <pc:spChg chg="add del mod">
          <ac:chgData name="Chan Keng Jit" userId="S::e0543501@u.nus.edu::bf15677d-d148-4433-b453-10be7b6735e8" providerId="AD" clId="Web-{3E882542-F4A8-409F-9C0B-5ABE7075DC80}" dt="2021-03-17T14:29:21.365" v="35"/>
          <ac:spMkLst>
            <pc:docMk/>
            <pc:sldMk cId="1104223881" sldId="274"/>
            <ac:spMk id="3" creationId="{2A5A58F3-65E9-43A8-9848-AD7496AF1464}"/>
          </ac:spMkLst>
        </pc:spChg>
        <pc:spChg chg="add mod">
          <ac:chgData name="Chan Keng Jit" userId="S::e0543501@u.nus.edu::bf15677d-d148-4433-b453-10be7b6735e8" providerId="AD" clId="Web-{3E882542-F4A8-409F-9C0B-5ABE7075DC80}" dt="2021-03-17T14:39:05.408" v="113"/>
          <ac:spMkLst>
            <pc:docMk/>
            <pc:sldMk cId="1104223881" sldId="274"/>
            <ac:spMk id="4" creationId="{169716F9-9F88-45D1-ABE5-1FF3FC38FE7C}"/>
          </ac:spMkLst>
        </pc:spChg>
        <pc:spChg chg="add mod">
          <ac:chgData name="Chan Keng Jit" userId="S::e0543501@u.nus.edu::bf15677d-d148-4433-b453-10be7b6735e8" providerId="AD" clId="Web-{3E882542-F4A8-409F-9C0B-5ABE7075DC80}" dt="2021-03-17T14:36:39.842" v="105" actId="1076"/>
          <ac:spMkLst>
            <pc:docMk/>
            <pc:sldMk cId="1104223881" sldId="274"/>
            <ac:spMk id="10" creationId="{0CD285DF-DC97-46BE-8217-DFF1E0B982BD}"/>
          </ac:spMkLst>
        </pc:spChg>
        <pc:spChg chg="add mod">
          <ac:chgData name="Chan Keng Jit" userId="S::e0543501@u.nus.edu::bf15677d-d148-4433-b453-10be7b6735e8" providerId="AD" clId="Web-{3E882542-F4A8-409F-9C0B-5ABE7075DC80}" dt="2021-03-17T14:41:06.535" v="139" actId="1076"/>
          <ac:spMkLst>
            <pc:docMk/>
            <pc:sldMk cId="1104223881" sldId="274"/>
            <ac:spMk id="13" creationId="{E763E209-1281-4B4C-8BE1-95ED73A41A9B}"/>
          </ac:spMkLst>
        </pc:spChg>
        <pc:spChg chg="add mod">
          <ac:chgData name="Chan Keng Jit" userId="S::e0543501@u.nus.edu::bf15677d-d148-4433-b453-10be7b6735e8" providerId="AD" clId="Web-{3E882542-F4A8-409F-9C0B-5ABE7075DC80}" dt="2021-03-17T14:41:00.442" v="138" actId="1076"/>
          <ac:spMkLst>
            <pc:docMk/>
            <pc:sldMk cId="1104223881" sldId="274"/>
            <ac:spMk id="14" creationId="{67A88F59-C53A-493C-8EBD-CBDADAB7522F}"/>
          </ac:spMkLst>
        </pc:spChg>
        <pc:spChg chg="add mod">
          <ac:chgData name="Chan Keng Jit" userId="S::e0543501@u.nus.edu::bf15677d-d148-4433-b453-10be7b6735e8" providerId="AD" clId="Web-{3E882542-F4A8-409F-9C0B-5ABE7075DC80}" dt="2021-03-17T14:41:13.504" v="140" actId="1076"/>
          <ac:spMkLst>
            <pc:docMk/>
            <pc:sldMk cId="1104223881" sldId="274"/>
            <ac:spMk id="15" creationId="{323FC67E-6D58-41D4-B408-BFC6A35399D0}"/>
          </ac:spMkLst>
        </pc:spChg>
        <pc:spChg chg="add mod">
          <ac:chgData name="Chan Keng Jit" userId="S::e0543501@u.nus.edu::bf15677d-d148-4433-b453-10be7b6735e8" providerId="AD" clId="Web-{3E882542-F4A8-409F-9C0B-5ABE7075DC80}" dt="2021-03-17T14:40:21.613" v="134"/>
          <ac:spMkLst>
            <pc:docMk/>
            <pc:sldMk cId="1104223881" sldId="274"/>
            <ac:spMk id="18" creationId="{76899185-7441-4939-9A42-10780ED1FF40}"/>
          </ac:spMkLst>
        </pc:spChg>
        <pc:spChg chg="add mod">
          <ac:chgData name="Chan Keng Jit" userId="S::e0543501@u.nus.edu::bf15677d-d148-4433-b453-10be7b6735e8" providerId="AD" clId="Web-{3E882542-F4A8-409F-9C0B-5ABE7075DC80}" dt="2021-03-17T14:40:25.800" v="135"/>
          <ac:spMkLst>
            <pc:docMk/>
            <pc:sldMk cId="1104223881" sldId="274"/>
            <ac:spMk id="19" creationId="{8C1CDA10-CC96-40AF-9EA8-F1D0C20C11F0}"/>
          </ac:spMkLst>
        </pc:spChg>
        <pc:spChg chg="add mod">
          <ac:chgData name="Chan Keng Jit" userId="S::e0543501@u.nus.edu::bf15677d-d148-4433-b453-10be7b6735e8" providerId="AD" clId="Web-{3E882542-F4A8-409F-9C0B-5ABE7075DC80}" dt="2021-03-17T14:40:28.628" v="136"/>
          <ac:spMkLst>
            <pc:docMk/>
            <pc:sldMk cId="1104223881" sldId="274"/>
            <ac:spMk id="20" creationId="{2A4C2950-DF4D-4F1D-A281-D41BAE77699D}"/>
          </ac:spMkLst>
        </pc:spChg>
        <pc:spChg chg="mod">
          <ac:chgData name="Chan Keng Jit" userId="S::e0543501@u.nus.edu::bf15677d-d148-4433-b453-10be7b6735e8" providerId="AD" clId="Web-{3E882542-F4A8-409F-9C0B-5ABE7075DC80}" dt="2021-03-17T14:28:59.208" v="25" actId="20577"/>
          <ac:spMkLst>
            <pc:docMk/>
            <pc:sldMk cId="1104223881" sldId="274"/>
            <ac:spMk id="22" creationId="{81E1BFAB-CFFC-4094-955F-5E9C080BE819}"/>
          </ac:spMkLst>
        </pc:spChg>
        <pc:spChg chg="mod">
          <ac:chgData name="Chan Keng Jit" userId="S::e0543501@u.nus.edu::bf15677d-d148-4433-b453-10be7b6735e8" providerId="AD" clId="Web-{3E882542-F4A8-409F-9C0B-5ABE7075DC80}" dt="2021-03-17T14:32:05.680" v="58"/>
          <ac:spMkLst>
            <pc:docMk/>
            <pc:sldMk cId="1104223881" sldId="274"/>
            <ac:spMk id="29" creationId="{F372672A-20FF-4AC7-BA27-276F861D8E2C}"/>
          </ac:spMkLst>
        </pc:spChg>
        <pc:grpChg chg="del">
          <ac:chgData name="Chan Keng Jit" userId="S::e0543501@u.nus.edu::bf15677d-d148-4433-b453-10be7b6735e8" providerId="AD" clId="Web-{3E882542-F4A8-409F-9C0B-5ABE7075DC80}" dt="2021-03-17T14:29:01.286" v="26"/>
          <ac:grpSpMkLst>
            <pc:docMk/>
            <pc:sldMk cId="1104223881" sldId="274"/>
            <ac:grpSpMk id="25" creationId="{2603D827-D9C1-4774-B324-CDE58F02E764}"/>
          </ac:grpSpMkLst>
        </pc:grpChg>
        <pc:picChg chg="add mod">
          <ac:chgData name="Chan Keng Jit" userId="S::e0543501@u.nus.edu::bf15677d-d148-4433-b453-10be7b6735e8" providerId="AD" clId="Web-{3E882542-F4A8-409F-9C0B-5ABE7075DC80}" dt="2021-03-17T14:35:28.857" v="86" actId="14100"/>
          <ac:picMkLst>
            <pc:docMk/>
            <pc:sldMk cId="1104223881" sldId="274"/>
            <ac:picMk id="6" creationId="{66D7285B-407E-4471-9A57-EEB984CFF6F1}"/>
          </ac:picMkLst>
        </pc:picChg>
      </pc:sldChg>
    </pc:docChg>
  </pc:docChgLst>
  <pc:docChgLst>
    <pc:chgData name="Brendan Lau Siew Zhi" userId="S::e0550596@u.nus.edu::49bd5650-4d10-4248-b25e-457aaea360d9" providerId="AD" clId="Web-{70E6C664-0498-4966-B6C6-8634468A7F72}"/>
    <pc:docChg chg="modSld">
      <pc:chgData name="Brendan Lau Siew Zhi" userId="S::e0550596@u.nus.edu::49bd5650-4d10-4248-b25e-457aaea360d9" providerId="AD" clId="Web-{70E6C664-0498-4966-B6C6-8634468A7F72}" dt="2021-03-17T14:51:08.343" v="5"/>
      <pc:docMkLst>
        <pc:docMk/>
      </pc:docMkLst>
      <pc:sldChg chg="addSp delSp modSp">
        <pc:chgData name="Brendan Lau Siew Zhi" userId="S::e0550596@u.nus.edu::49bd5650-4d10-4248-b25e-457aaea360d9" providerId="AD" clId="Web-{70E6C664-0498-4966-B6C6-8634468A7F72}" dt="2021-03-17T14:51:08.343" v="5"/>
        <pc:sldMkLst>
          <pc:docMk/>
          <pc:sldMk cId="1104223881" sldId="274"/>
        </pc:sldMkLst>
        <pc:grpChg chg="del">
          <ac:chgData name="Brendan Lau Siew Zhi" userId="S::e0550596@u.nus.edu::49bd5650-4d10-4248-b25e-457aaea360d9" providerId="AD" clId="Web-{70E6C664-0498-4966-B6C6-8634468A7F72}" dt="2021-03-17T14:50:54.124" v="0"/>
          <ac:grpSpMkLst>
            <pc:docMk/>
            <pc:sldMk cId="1104223881" sldId="274"/>
            <ac:grpSpMk id="32" creationId="{0D6A9D57-E470-47D4-B11B-EF2D863F4F80}"/>
          </ac:grpSpMkLst>
        </pc:grpChg>
        <pc:picChg chg="add del mod">
          <ac:chgData name="Brendan Lau Siew Zhi" userId="S::e0550596@u.nus.edu::49bd5650-4d10-4248-b25e-457aaea360d9" providerId="AD" clId="Web-{70E6C664-0498-4966-B6C6-8634468A7F72}" dt="2021-03-17T14:51:08.343" v="5"/>
          <ac:picMkLst>
            <pc:docMk/>
            <pc:sldMk cId="1104223881" sldId="274"/>
            <ac:picMk id="3" creationId="{0718E2EC-A632-4530-977E-B3F6E9053C0C}"/>
          </ac:picMkLst>
        </pc:picChg>
      </pc:sldChg>
    </pc:docChg>
  </pc:docChgLst>
  <pc:docChgLst>
    <pc:chgData name="Bellakka Krishnamurthy Prajwal" userId="S::e0657862@u.nus.edu::3e83da75-8086-4a5e-b40c-37a6159fc9d1" providerId="AD" clId="Web-{3200AD7D-581A-4E0E-BEFB-69DD9F72AE73}"/>
    <pc:docChg chg="modSld">
      <pc:chgData name="Bellakka Krishnamurthy Prajwal" userId="S::e0657862@u.nus.edu::3e83da75-8086-4a5e-b40c-37a6159fc9d1" providerId="AD" clId="Web-{3200AD7D-581A-4E0E-BEFB-69DD9F72AE73}" dt="2021-03-17T14:08:07.215" v="1" actId="1076"/>
      <pc:docMkLst>
        <pc:docMk/>
      </pc:docMkLst>
      <pc:sldChg chg="modSp">
        <pc:chgData name="Bellakka Krishnamurthy Prajwal" userId="S::e0657862@u.nus.edu::3e83da75-8086-4a5e-b40c-37a6159fc9d1" providerId="AD" clId="Web-{3200AD7D-581A-4E0E-BEFB-69DD9F72AE73}" dt="2021-03-17T14:08:07.215" v="1" actId="1076"/>
        <pc:sldMkLst>
          <pc:docMk/>
          <pc:sldMk cId="4194639899" sldId="261"/>
        </pc:sldMkLst>
        <pc:spChg chg="mod">
          <ac:chgData name="Bellakka Krishnamurthy Prajwal" userId="S::e0657862@u.nus.edu::3e83da75-8086-4a5e-b40c-37a6159fc9d1" providerId="AD" clId="Web-{3200AD7D-581A-4E0E-BEFB-69DD9F72AE73}" dt="2021-03-17T14:08:07.215" v="1" actId="1076"/>
          <ac:spMkLst>
            <pc:docMk/>
            <pc:sldMk cId="4194639899" sldId="261"/>
            <ac:spMk id="3" creationId="{C63B93B2-6AFF-4396-AA71-1274A2783103}"/>
          </ac:spMkLst>
        </pc:spChg>
      </pc:sldChg>
    </pc:docChg>
  </pc:docChgLst>
  <pc:docChgLst>
    <pc:chgData name="Bellakka Krishnamurthy Prajwal" userId="S::e0657862@u.nus.edu::3e83da75-8086-4a5e-b40c-37a6159fc9d1" providerId="AD" clId="Web-{E72FBC82-2D9F-4A6F-9B7D-AF116D017CA3}"/>
    <pc:docChg chg="addSld modSld sldOrd">
      <pc:chgData name="Bellakka Krishnamurthy Prajwal" userId="S::e0657862@u.nus.edu::3e83da75-8086-4a5e-b40c-37a6159fc9d1" providerId="AD" clId="Web-{E72FBC82-2D9F-4A6F-9B7D-AF116D017CA3}" dt="2021-03-17T15:02:42.750" v="720" actId="20577"/>
      <pc:docMkLst>
        <pc:docMk/>
      </pc:docMkLst>
      <pc:sldChg chg="modSp">
        <pc:chgData name="Bellakka Krishnamurthy Prajwal" userId="S::e0657862@u.nus.edu::3e83da75-8086-4a5e-b40c-37a6159fc9d1" providerId="AD" clId="Web-{E72FBC82-2D9F-4A6F-9B7D-AF116D017CA3}" dt="2021-03-17T15:02:42.750" v="720" actId="20577"/>
        <pc:sldMkLst>
          <pc:docMk/>
          <pc:sldMk cId="4085817683" sldId="269"/>
        </pc:sldMkLst>
        <pc:spChg chg="mod">
          <ac:chgData name="Bellakka Krishnamurthy Prajwal" userId="S::e0657862@u.nus.edu::3e83da75-8086-4a5e-b40c-37a6159fc9d1" providerId="AD" clId="Web-{E72FBC82-2D9F-4A6F-9B7D-AF116D017CA3}" dt="2021-03-17T15:02:42.750" v="720" actId="20577"/>
          <ac:spMkLst>
            <pc:docMk/>
            <pc:sldMk cId="4085817683" sldId="269"/>
            <ac:spMk id="2" creationId="{014CC041-8E09-45EA-AE94-DA441FDA5149}"/>
          </ac:spMkLst>
        </pc:spChg>
      </pc:sldChg>
      <pc:sldChg chg="addSp delSp modSp">
        <pc:chgData name="Bellakka Krishnamurthy Prajwal" userId="S::e0657862@u.nus.edu::3e83da75-8086-4a5e-b40c-37a6159fc9d1" providerId="AD" clId="Web-{E72FBC82-2D9F-4A6F-9B7D-AF116D017CA3}" dt="2021-03-17T14:47:35.483" v="223" actId="20577"/>
        <pc:sldMkLst>
          <pc:docMk/>
          <pc:sldMk cId="2844625515" sldId="275"/>
        </pc:sldMkLst>
        <pc:spChg chg="mod">
          <ac:chgData name="Bellakka Krishnamurthy Prajwal" userId="S::e0657862@u.nus.edu::3e83da75-8086-4a5e-b40c-37a6159fc9d1" providerId="AD" clId="Web-{E72FBC82-2D9F-4A6F-9B7D-AF116D017CA3}" dt="2021-03-17T14:47:35.483" v="223" actId="20577"/>
          <ac:spMkLst>
            <pc:docMk/>
            <pc:sldMk cId="2844625515" sldId="275"/>
            <ac:spMk id="4" creationId="{708A7EB7-D348-4F77-BC69-C23A56A550DC}"/>
          </ac:spMkLst>
        </pc:spChg>
        <pc:spChg chg="add del">
          <ac:chgData name="Bellakka Krishnamurthy Prajwal" userId="S::e0657862@u.nus.edu::3e83da75-8086-4a5e-b40c-37a6159fc9d1" providerId="AD" clId="Web-{E72FBC82-2D9F-4A6F-9B7D-AF116D017CA3}" dt="2021-03-17T14:44:23.963" v="4"/>
          <ac:spMkLst>
            <pc:docMk/>
            <pc:sldMk cId="2844625515" sldId="275"/>
            <ac:spMk id="11" creationId="{28925168-DFD5-4E52-97C3-5DBDCEB238D7}"/>
          </ac:spMkLst>
        </pc:spChg>
      </pc:sldChg>
      <pc:sldChg chg="addSp delSp modSp add replId">
        <pc:chgData name="Bellakka Krishnamurthy Prajwal" userId="S::e0657862@u.nus.edu::3e83da75-8086-4a5e-b40c-37a6159fc9d1" providerId="AD" clId="Web-{E72FBC82-2D9F-4A6F-9B7D-AF116D017CA3}" dt="2021-03-17T14:49:31.204" v="399"/>
        <pc:sldMkLst>
          <pc:docMk/>
          <pc:sldMk cId="300818225" sldId="276"/>
        </pc:sldMkLst>
        <pc:spChg chg="mod">
          <ac:chgData name="Bellakka Krishnamurthy Prajwal" userId="S::e0657862@u.nus.edu::3e83da75-8086-4a5e-b40c-37a6159fc9d1" providerId="AD" clId="Web-{E72FBC82-2D9F-4A6F-9B7D-AF116D017CA3}" dt="2021-03-17T14:49:11.891" v="397"/>
          <ac:spMkLst>
            <pc:docMk/>
            <pc:sldMk cId="300818225" sldId="276"/>
            <ac:spMk id="4" creationId="{708A7EB7-D348-4F77-BC69-C23A56A550DC}"/>
          </ac:spMkLst>
        </pc:spChg>
        <pc:spChg chg="mod">
          <ac:chgData name="Bellakka Krishnamurthy Prajwal" userId="S::e0657862@u.nus.edu::3e83da75-8086-4a5e-b40c-37a6159fc9d1" providerId="AD" clId="Web-{E72FBC82-2D9F-4A6F-9B7D-AF116D017CA3}" dt="2021-03-17T14:49:11.891" v="397"/>
          <ac:spMkLst>
            <pc:docMk/>
            <pc:sldMk cId="300818225" sldId="276"/>
            <ac:spMk id="5" creationId="{93A5B524-A3F4-47B2-A7E9-C41138FCCB0A}"/>
          </ac:spMkLst>
        </pc:spChg>
        <pc:spChg chg="add del">
          <ac:chgData name="Bellakka Krishnamurthy Prajwal" userId="S::e0657862@u.nus.edu::3e83da75-8086-4a5e-b40c-37a6159fc9d1" providerId="AD" clId="Web-{E72FBC82-2D9F-4A6F-9B7D-AF116D017CA3}" dt="2021-03-17T14:49:11.891" v="397"/>
          <ac:spMkLst>
            <pc:docMk/>
            <pc:sldMk cId="300818225" sldId="276"/>
            <ac:spMk id="10" creationId="{64C9EE1D-12BB-43F7-9A2A-893578DCA63A}"/>
          </ac:spMkLst>
        </pc:spChg>
        <pc:spChg chg="add del">
          <ac:chgData name="Bellakka Krishnamurthy Prajwal" userId="S::e0657862@u.nus.edu::3e83da75-8086-4a5e-b40c-37a6159fc9d1" providerId="AD" clId="Web-{E72FBC82-2D9F-4A6F-9B7D-AF116D017CA3}" dt="2021-03-17T14:49:11.891" v="397"/>
          <ac:spMkLst>
            <pc:docMk/>
            <pc:sldMk cId="300818225" sldId="276"/>
            <ac:spMk id="12" creationId="{43962A31-C54E-4762-B155-59777FED1C75}"/>
          </ac:spMkLst>
        </pc:spChg>
        <pc:spChg chg="add del">
          <ac:chgData name="Bellakka Krishnamurthy Prajwal" userId="S::e0657862@u.nus.edu::3e83da75-8086-4a5e-b40c-37a6159fc9d1" providerId="AD" clId="Web-{E72FBC82-2D9F-4A6F-9B7D-AF116D017CA3}" dt="2021-03-17T14:49:11.891" v="397"/>
          <ac:spMkLst>
            <pc:docMk/>
            <pc:sldMk cId="300818225" sldId="276"/>
            <ac:spMk id="14" creationId="{6B086509-1281-468A-AAAC-1BBEDAE75736}"/>
          </ac:spMkLst>
        </pc:spChg>
        <pc:spChg chg="add del">
          <ac:chgData name="Bellakka Krishnamurthy Prajwal" userId="S::e0657862@u.nus.edu::3e83da75-8086-4a5e-b40c-37a6159fc9d1" providerId="AD" clId="Web-{E72FBC82-2D9F-4A6F-9B7D-AF116D017CA3}" dt="2021-03-17T14:49:11.891" v="397"/>
          <ac:spMkLst>
            <pc:docMk/>
            <pc:sldMk cId="300818225" sldId="276"/>
            <ac:spMk id="16" creationId="{EEA73850-2107-4E65-85FE-EDD3F45FCDA2}"/>
          </ac:spMkLst>
        </pc:spChg>
        <pc:spChg chg="add del">
          <ac:chgData name="Bellakka Krishnamurthy Prajwal" userId="S::e0657862@u.nus.edu::3e83da75-8086-4a5e-b40c-37a6159fc9d1" providerId="AD" clId="Web-{E72FBC82-2D9F-4A6F-9B7D-AF116D017CA3}" dt="2021-03-17T14:49:11.891" v="397"/>
          <ac:spMkLst>
            <pc:docMk/>
            <pc:sldMk cId="300818225" sldId="276"/>
            <ac:spMk id="21" creationId="{B86EEAC6-011F-4499-ACFF-2FDC742DB06D}"/>
          </ac:spMkLst>
        </pc:spChg>
        <pc:spChg chg="add del">
          <ac:chgData name="Bellakka Krishnamurthy Prajwal" userId="S::e0657862@u.nus.edu::3e83da75-8086-4a5e-b40c-37a6159fc9d1" providerId="AD" clId="Web-{E72FBC82-2D9F-4A6F-9B7D-AF116D017CA3}" dt="2021-03-17T14:49:11.891" v="397"/>
          <ac:spMkLst>
            <pc:docMk/>
            <pc:sldMk cId="300818225" sldId="276"/>
            <ac:spMk id="23" creationId="{6970F14D-B6E6-40EA-96B4-4E18D0CF9D8C}"/>
          </ac:spMkLst>
        </pc:spChg>
        <pc:picChg chg="del">
          <ac:chgData name="Bellakka Krishnamurthy Prajwal" userId="S::e0657862@u.nus.edu::3e83da75-8086-4a5e-b40c-37a6159fc9d1" providerId="AD" clId="Web-{E72FBC82-2D9F-4A6F-9B7D-AF116D017CA3}" dt="2021-03-17T14:45:50.996" v="182"/>
          <ac:picMkLst>
            <pc:docMk/>
            <pc:sldMk cId="300818225" sldId="276"/>
            <ac:picMk id="2" creationId="{B394FACE-1702-4629-AD03-F71A22617C65}"/>
          </ac:picMkLst>
        </pc:picChg>
        <pc:picChg chg="del">
          <ac:chgData name="Bellakka Krishnamurthy Prajwal" userId="S::e0657862@u.nus.edu::3e83da75-8086-4a5e-b40c-37a6159fc9d1" providerId="AD" clId="Web-{E72FBC82-2D9F-4A6F-9B7D-AF116D017CA3}" dt="2021-03-17T14:45:51.559" v="183"/>
          <ac:picMkLst>
            <pc:docMk/>
            <pc:sldMk cId="300818225" sldId="276"/>
            <ac:picMk id="3" creationId="{ADC5F13B-79D2-4622-BB39-75975B31FE87}"/>
          </ac:picMkLst>
        </pc:picChg>
        <pc:picChg chg="add mod modCrop">
          <ac:chgData name="Bellakka Krishnamurthy Prajwal" userId="S::e0657862@u.nus.edu::3e83da75-8086-4a5e-b40c-37a6159fc9d1" providerId="AD" clId="Web-{E72FBC82-2D9F-4A6F-9B7D-AF116D017CA3}" dt="2021-03-17T14:49:31.204" v="399"/>
          <ac:picMkLst>
            <pc:docMk/>
            <pc:sldMk cId="300818225" sldId="276"/>
            <ac:picMk id="6" creationId="{9DD7413E-E0A0-4F32-A31F-99E783152D08}"/>
          </ac:picMkLst>
        </pc:picChg>
      </pc:sldChg>
      <pc:sldChg chg="addSp delSp modSp add ord replId">
        <pc:chgData name="Bellakka Krishnamurthy Prajwal" userId="S::e0657862@u.nus.edu::3e83da75-8086-4a5e-b40c-37a6159fc9d1" providerId="AD" clId="Web-{E72FBC82-2D9F-4A6F-9B7D-AF116D017CA3}" dt="2021-03-17T14:54:37.491" v="496" actId="20577"/>
        <pc:sldMkLst>
          <pc:docMk/>
          <pc:sldMk cId="2173580444" sldId="277"/>
        </pc:sldMkLst>
        <pc:spChg chg="mod">
          <ac:chgData name="Bellakka Krishnamurthy Prajwal" userId="S::e0657862@u.nus.edu::3e83da75-8086-4a5e-b40c-37a6159fc9d1" providerId="AD" clId="Web-{E72FBC82-2D9F-4A6F-9B7D-AF116D017CA3}" dt="2021-03-17T14:54:37.491" v="496" actId="20577"/>
          <ac:spMkLst>
            <pc:docMk/>
            <pc:sldMk cId="2173580444" sldId="277"/>
            <ac:spMk id="4" creationId="{708A7EB7-D348-4F77-BC69-C23A56A550DC}"/>
          </ac:spMkLst>
        </pc:spChg>
        <pc:spChg chg="mod">
          <ac:chgData name="Bellakka Krishnamurthy Prajwal" userId="S::e0657862@u.nus.edu::3e83da75-8086-4a5e-b40c-37a6159fc9d1" providerId="AD" clId="Web-{E72FBC82-2D9F-4A6F-9B7D-AF116D017CA3}" dt="2021-03-17T14:49:46.938" v="412" actId="20577"/>
          <ac:spMkLst>
            <pc:docMk/>
            <pc:sldMk cId="2173580444" sldId="277"/>
            <ac:spMk id="5" creationId="{93A5B524-A3F4-47B2-A7E9-C41138FCCB0A}"/>
          </ac:spMkLst>
        </pc:spChg>
        <pc:picChg chg="del">
          <ac:chgData name="Bellakka Krishnamurthy Prajwal" userId="S::e0657862@u.nus.edu::3e83da75-8086-4a5e-b40c-37a6159fc9d1" providerId="AD" clId="Web-{E72FBC82-2D9F-4A6F-9B7D-AF116D017CA3}" dt="2021-03-17T14:49:48.985" v="413"/>
          <ac:picMkLst>
            <pc:docMk/>
            <pc:sldMk cId="2173580444" sldId="277"/>
            <ac:picMk id="2" creationId="{B394FACE-1702-4629-AD03-F71A22617C65}"/>
          </ac:picMkLst>
        </pc:picChg>
        <pc:picChg chg="del">
          <ac:chgData name="Bellakka Krishnamurthy Prajwal" userId="S::e0657862@u.nus.edu::3e83da75-8086-4a5e-b40c-37a6159fc9d1" providerId="AD" clId="Web-{E72FBC82-2D9F-4A6F-9B7D-AF116D017CA3}" dt="2021-03-17T14:49:49.970" v="414"/>
          <ac:picMkLst>
            <pc:docMk/>
            <pc:sldMk cId="2173580444" sldId="277"/>
            <ac:picMk id="3" creationId="{ADC5F13B-79D2-4622-BB39-75975B31FE87}"/>
          </ac:picMkLst>
        </pc:picChg>
        <pc:picChg chg="add mod modCrop">
          <ac:chgData name="Bellakka Krishnamurthy Prajwal" userId="S::e0657862@u.nus.edu::3e83da75-8086-4a5e-b40c-37a6159fc9d1" providerId="AD" clId="Web-{E72FBC82-2D9F-4A6F-9B7D-AF116D017CA3}" dt="2021-03-17T14:52:14.582" v="425"/>
          <ac:picMkLst>
            <pc:docMk/>
            <pc:sldMk cId="2173580444" sldId="277"/>
            <ac:picMk id="6" creationId="{030BE356-7BF5-4226-B888-2729804607DD}"/>
          </ac:picMkLst>
        </pc:picChg>
        <pc:picChg chg="add mod">
          <ac:chgData name="Bellakka Krishnamurthy Prajwal" userId="S::e0657862@u.nus.edu::3e83da75-8086-4a5e-b40c-37a6159fc9d1" providerId="AD" clId="Web-{E72FBC82-2D9F-4A6F-9B7D-AF116D017CA3}" dt="2021-03-17T14:52:14.707" v="427" actId="1076"/>
          <ac:picMkLst>
            <pc:docMk/>
            <pc:sldMk cId="2173580444" sldId="277"/>
            <ac:picMk id="7" creationId="{6EBE23A5-F434-45E8-A450-0275803045F0}"/>
          </ac:picMkLst>
        </pc:picChg>
      </pc:sldChg>
      <pc:sldChg chg="addSp delSp modSp add replId">
        <pc:chgData name="Bellakka Krishnamurthy Prajwal" userId="S::e0657862@u.nus.edu::3e83da75-8086-4a5e-b40c-37a6159fc9d1" providerId="AD" clId="Web-{E72FBC82-2D9F-4A6F-9B7D-AF116D017CA3}" dt="2021-03-17T14:58:50.293" v="716" actId="20577"/>
        <pc:sldMkLst>
          <pc:docMk/>
          <pc:sldMk cId="2622002259" sldId="278"/>
        </pc:sldMkLst>
        <pc:spChg chg="mod">
          <ac:chgData name="Bellakka Krishnamurthy Prajwal" userId="S::e0657862@u.nus.edu::3e83da75-8086-4a5e-b40c-37a6159fc9d1" providerId="AD" clId="Web-{E72FBC82-2D9F-4A6F-9B7D-AF116D017CA3}" dt="2021-03-17T14:58:50.293" v="716" actId="20577"/>
          <ac:spMkLst>
            <pc:docMk/>
            <pc:sldMk cId="2622002259" sldId="278"/>
            <ac:spMk id="4" creationId="{708A7EB7-D348-4F77-BC69-C23A56A550DC}"/>
          </ac:spMkLst>
        </pc:spChg>
        <pc:spChg chg="mod">
          <ac:chgData name="Bellakka Krishnamurthy Prajwal" userId="S::e0657862@u.nus.edu::3e83da75-8086-4a5e-b40c-37a6159fc9d1" providerId="AD" clId="Web-{E72FBC82-2D9F-4A6F-9B7D-AF116D017CA3}" dt="2021-03-17T14:55:07.757" v="505" actId="20577"/>
          <ac:spMkLst>
            <pc:docMk/>
            <pc:sldMk cId="2622002259" sldId="278"/>
            <ac:spMk id="5" creationId="{93A5B524-A3F4-47B2-A7E9-C41138FCCB0A}"/>
          </ac:spMkLst>
        </pc:spChg>
        <pc:picChg chg="add mod">
          <ac:chgData name="Bellakka Krishnamurthy Prajwal" userId="S::e0657862@u.nus.edu::3e83da75-8086-4a5e-b40c-37a6159fc9d1" providerId="AD" clId="Web-{E72FBC82-2D9F-4A6F-9B7D-AF116D017CA3}" dt="2021-03-17T14:55:01.929" v="502" actId="1076"/>
          <ac:picMkLst>
            <pc:docMk/>
            <pc:sldMk cId="2622002259" sldId="278"/>
            <ac:picMk id="2" creationId="{3E2F6456-4FC5-421B-8760-36DB8D2417FC}"/>
          </ac:picMkLst>
        </pc:picChg>
        <pc:picChg chg="del">
          <ac:chgData name="Bellakka Krishnamurthy Prajwal" userId="S::e0657862@u.nus.edu::3e83da75-8086-4a5e-b40c-37a6159fc9d1" providerId="AD" clId="Web-{E72FBC82-2D9F-4A6F-9B7D-AF116D017CA3}" dt="2021-03-17T14:54:57.929" v="501"/>
          <ac:picMkLst>
            <pc:docMk/>
            <pc:sldMk cId="2622002259" sldId="278"/>
            <ac:picMk id="6" creationId="{030BE356-7BF5-4226-B888-2729804607DD}"/>
          </ac:picMkLst>
        </pc:picChg>
        <pc:picChg chg="del">
          <ac:chgData name="Bellakka Krishnamurthy Prajwal" userId="S::e0657862@u.nus.edu::3e83da75-8086-4a5e-b40c-37a6159fc9d1" providerId="AD" clId="Web-{E72FBC82-2D9F-4A6F-9B7D-AF116D017CA3}" dt="2021-03-17T14:54:55.101" v="500"/>
          <ac:picMkLst>
            <pc:docMk/>
            <pc:sldMk cId="2622002259" sldId="278"/>
            <ac:picMk id="7" creationId="{6EBE23A5-F434-45E8-A450-0275803045F0}"/>
          </ac:picMkLst>
        </pc:picChg>
      </pc:sldChg>
    </pc:docChg>
  </pc:docChgLst>
  <pc:docChgLst>
    <pc:chgData name="Bellakka Krishnamurthy Prajwal" userId="S::e0657862@u.nus.edu::3e83da75-8086-4a5e-b40c-37a6159fc9d1" providerId="AD" clId="Web-{3832D784-E0BB-4D10-8985-594628B4E060}"/>
    <pc:docChg chg="addSld delSld modSld">
      <pc:chgData name="Bellakka Krishnamurthy Prajwal" userId="S::e0657862@u.nus.edu::3e83da75-8086-4a5e-b40c-37a6159fc9d1" providerId="AD" clId="Web-{3832D784-E0BB-4D10-8985-594628B4E060}" dt="2021-03-17T14:17:44.725" v="81" actId="14100"/>
      <pc:docMkLst>
        <pc:docMk/>
      </pc:docMkLst>
      <pc:sldChg chg="addSp delSp modSp new mod setBg setClrOvrMap">
        <pc:chgData name="Bellakka Krishnamurthy Prajwal" userId="S::e0657862@u.nus.edu::3e83da75-8086-4a5e-b40c-37a6159fc9d1" providerId="AD" clId="Web-{3832D784-E0BB-4D10-8985-594628B4E060}" dt="2021-03-17T14:17:44.725" v="81" actId="14100"/>
        <pc:sldMkLst>
          <pc:docMk/>
          <pc:sldMk cId="1518954625" sldId="272"/>
        </pc:sldMkLst>
        <pc:spChg chg="add mod ord">
          <ac:chgData name="Bellakka Krishnamurthy Prajwal" userId="S::e0657862@u.nus.edu::3e83da75-8086-4a5e-b40c-37a6159fc9d1" providerId="AD" clId="Web-{3832D784-E0BB-4D10-8985-594628B4E060}" dt="2021-03-17T14:17:16.271" v="74"/>
          <ac:spMkLst>
            <pc:docMk/>
            <pc:sldMk cId="1518954625" sldId="272"/>
            <ac:spMk id="5" creationId="{93A5B524-A3F4-47B2-A7E9-C41138FCCB0A}"/>
          </ac:spMkLst>
        </pc:spChg>
        <pc:spChg chg="add del">
          <ac:chgData name="Bellakka Krishnamurthy Prajwal" userId="S::e0657862@u.nus.edu::3e83da75-8086-4a5e-b40c-37a6159fc9d1" providerId="AD" clId="Web-{3832D784-E0BB-4D10-8985-594628B4E060}" dt="2021-03-17T14:16:17.411" v="20"/>
          <ac:spMkLst>
            <pc:docMk/>
            <pc:sldMk cId="1518954625" sldId="272"/>
            <ac:spMk id="8" creationId="{2ABBB681-F4D2-40F2-ACC3-DE0B4B4880EF}"/>
          </ac:spMkLst>
        </pc:spChg>
        <pc:spChg chg="add del">
          <ac:chgData name="Bellakka Krishnamurthy Prajwal" userId="S::e0657862@u.nus.edu::3e83da75-8086-4a5e-b40c-37a6159fc9d1" providerId="AD" clId="Web-{3832D784-E0BB-4D10-8985-594628B4E060}" dt="2021-03-17T14:17:10.662" v="70"/>
          <ac:spMkLst>
            <pc:docMk/>
            <pc:sldMk cId="1518954625" sldId="272"/>
            <ac:spMk id="9" creationId="{5CD4C046-A04C-46CC-AFA3-6B0621F628C8}"/>
          </ac:spMkLst>
        </pc:spChg>
        <pc:spChg chg="add del">
          <ac:chgData name="Bellakka Krishnamurthy Prajwal" userId="S::e0657862@u.nus.edu::3e83da75-8086-4a5e-b40c-37a6159fc9d1" providerId="AD" clId="Web-{3832D784-E0BB-4D10-8985-594628B4E060}" dt="2021-03-17T14:16:17.411" v="20"/>
          <ac:spMkLst>
            <pc:docMk/>
            <pc:sldMk cId="1518954625" sldId="272"/>
            <ac:spMk id="10" creationId="{09388ED0-1FEF-4E11-B488-BD661D1AC1A6}"/>
          </ac:spMkLst>
        </pc:spChg>
        <pc:spChg chg="add del">
          <ac:chgData name="Bellakka Krishnamurthy Prajwal" userId="S::e0657862@u.nus.edu::3e83da75-8086-4a5e-b40c-37a6159fc9d1" providerId="AD" clId="Web-{3832D784-E0BB-4D10-8985-594628B4E060}" dt="2021-03-17T14:17:10.662" v="70"/>
          <ac:spMkLst>
            <pc:docMk/>
            <pc:sldMk cId="1518954625" sldId="272"/>
            <ac:spMk id="11" creationId="{17115F77-2FAE-4CA7-9A7F-10D5F2C8F831}"/>
          </ac:spMkLst>
        </pc:spChg>
        <pc:spChg chg="add del">
          <ac:chgData name="Bellakka Krishnamurthy Prajwal" userId="S::e0657862@u.nus.edu::3e83da75-8086-4a5e-b40c-37a6159fc9d1" providerId="AD" clId="Web-{3832D784-E0BB-4D10-8985-594628B4E060}" dt="2021-03-17T14:16:17.411" v="19"/>
          <ac:spMkLst>
            <pc:docMk/>
            <pc:sldMk cId="1518954625" sldId="272"/>
            <ac:spMk id="12" creationId="{21EF52E4-EF5D-433B-909A-76D4D87B286F}"/>
          </ac:spMkLst>
        </pc:spChg>
        <pc:spChg chg="add del">
          <ac:chgData name="Bellakka Krishnamurthy Prajwal" userId="S::e0657862@u.nus.edu::3e83da75-8086-4a5e-b40c-37a6159fc9d1" providerId="AD" clId="Web-{3832D784-E0BB-4D10-8985-594628B4E060}" dt="2021-03-17T14:16:17.411" v="19"/>
          <ac:spMkLst>
            <pc:docMk/>
            <pc:sldMk cId="1518954625" sldId="272"/>
            <ac:spMk id="13" creationId="{C26DC629-CCE0-4055-A701-869C1250F0D6}"/>
          </ac:spMkLst>
        </pc:spChg>
        <pc:spChg chg="add del">
          <ac:chgData name="Bellakka Krishnamurthy Prajwal" userId="S::e0657862@u.nus.edu::3e83da75-8086-4a5e-b40c-37a6159fc9d1" providerId="AD" clId="Web-{3832D784-E0BB-4D10-8985-594628B4E060}" dt="2021-03-17T14:17:10.662" v="70"/>
          <ac:spMkLst>
            <pc:docMk/>
            <pc:sldMk cId="1518954625" sldId="272"/>
            <ac:spMk id="14" creationId="{25D5C296-F4B1-4AE5-8EEB-9FEB7ED17780}"/>
          </ac:spMkLst>
        </pc:spChg>
        <pc:spChg chg="add del">
          <ac:chgData name="Bellakka Krishnamurthy Prajwal" userId="S::e0657862@u.nus.edu::3e83da75-8086-4a5e-b40c-37a6159fc9d1" providerId="AD" clId="Web-{3832D784-E0BB-4D10-8985-594628B4E060}" dt="2021-03-17T14:16:15.833" v="15"/>
          <ac:spMkLst>
            <pc:docMk/>
            <pc:sldMk cId="1518954625" sldId="272"/>
            <ac:spMk id="15" creationId="{2ABBB681-F4D2-40F2-ACC3-DE0B4B4880EF}"/>
          </ac:spMkLst>
        </pc:spChg>
        <pc:spChg chg="add del">
          <ac:chgData name="Bellakka Krishnamurthy Prajwal" userId="S::e0657862@u.nus.edu::3e83da75-8086-4a5e-b40c-37a6159fc9d1" providerId="AD" clId="Web-{3832D784-E0BB-4D10-8985-594628B4E060}" dt="2021-03-17T14:17:10.662" v="70"/>
          <ac:spMkLst>
            <pc:docMk/>
            <pc:sldMk cId="1518954625" sldId="272"/>
            <ac:spMk id="16" creationId="{9C1ACE66-194D-48C4-A14A-6933B35283F6}"/>
          </ac:spMkLst>
        </pc:spChg>
        <pc:spChg chg="add del">
          <ac:chgData name="Bellakka Krishnamurthy Prajwal" userId="S::e0657862@u.nus.edu::3e83da75-8086-4a5e-b40c-37a6159fc9d1" providerId="AD" clId="Web-{3832D784-E0BB-4D10-8985-594628B4E060}" dt="2021-03-17T14:16:15.833" v="15"/>
          <ac:spMkLst>
            <pc:docMk/>
            <pc:sldMk cId="1518954625" sldId="272"/>
            <ac:spMk id="17" creationId="{09388ED0-1FEF-4E11-B488-BD661D1AC1A6}"/>
          </ac:spMkLst>
        </pc:spChg>
        <pc:spChg chg="add del">
          <ac:chgData name="Bellakka Krishnamurthy Prajwal" userId="S::e0657862@u.nus.edu::3e83da75-8086-4a5e-b40c-37a6159fc9d1" providerId="AD" clId="Web-{3832D784-E0BB-4D10-8985-594628B4E060}" dt="2021-03-17T14:17:12.975" v="72"/>
          <ac:spMkLst>
            <pc:docMk/>
            <pc:sldMk cId="1518954625" sldId="272"/>
            <ac:spMk id="18" creationId="{17115F77-2FAE-4CA7-9A7F-10D5F2C8F831}"/>
          </ac:spMkLst>
        </pc:spChg>
        <pc:spChg chg="add del">
          <ac:chgData name="Bellakka Krishnamurthy Prajwal" userId="S::e0657862@u.nus.edu::3e83da75-8086-4a5e-b40c-37a6159fc9d1" providerId="AD" clId="Web-{3832D784-E0BB-4D10-8985-594628B4E060}" dt="2021-03-17T14:17:10.662" v="70"/>
          <ac:spMkLst>
            <pc:docMk/>
            <pc:sldMk cId="1518954625" sldId="272"/>
            <ac:spMk id="19" creationId="{025B886A-7ED1-4B77-819B-76ACBEFB07D0}"/>
          </ac:spMkLst>
        </pc:spChg>
        <pc:spChg chg="add del">
          <ac:chgData name="Bellakka Krishnamurthy Prajwal" userId="S::e0657862@u.nus.edu::3e83da75-8086-4a5e-b40c-37a6159fc9d1" providerId="AD" clId="Web-{3832D784-E0BB-4D10-8985-594628B4E060}" dt="2021-03-17T14:17:12.975" v="72"/>
          <ac:spMkLst>
            <pc:docMk/>
            <pc:sldMk cId="1518954625" sldId="272"/>
            <ac:spMk id="20" creationId="{5CD4C046-A04C-46CC-AFA3-6B0621F628C8}"/>
          </ac:spMkLst>
        </pc:spChg>
        <pc:spChg chg="add del">
          <ac:chgData name="Bellakka Krishnamurthy Prajwal" userId="S::e0657862@u.nus.edu::3e83da75-8086-4a5e-b40c-37a6159fc9d1" providerId="AD" clId="Web-{3832D784-E0BB-4D10-8985-594628B4E060}" dt="2021-03-17T14:17:12.975" v="72"/>
          <ac:spMkLst>
            <pc:docMk/>
            <pc:sldMk cId="1518954625" sldId="272"/>
            <ac:spMk id="21" creationId="{A5A2BA67-BF68-4F48-BAA9-1091D4FED1F8}"/>
          </ac:spMkLst>
        </pc:spChg>
        <pc:spChg chg="add del">
          <ac:chgData name="Bellakka Krishnamurthy Prajwal" userId="S::e0657862@u.nus.edu::3e83da75-8086-4a5e-b40c-37a6159fc9d1" providerId="AD" clId="Web-{3832D784-E0BB-4D10-8985-594628B4E060}" dt="2021-03-17T14:17:12.975" v="72"/>
          <ac:spMkLst>
            <pc:docMk/>
            <pc:sldMk cId="1518954625" sldId="272"/>
            <ac:spMk id="22" creationId="{E4190DBD-4A62-4416-ACB7-ACEC1DE3024B}"/>
          </ac:spMkLst>
        </pc:spChg>
        <pc:spChg chg="add del">
          <ac:chgData name="Bellakka Krishnamurthy Prajwal" userId="S::e0657862@u.nus.edu::3e83da75-8086-4a5e-b40c-37a6159fc9d1" providerId="AD" clId="Web-{3832D784-E0BB-4D10-8985-594628B4E060}" dt="2021-03-17T14:17:12.975" v="72"/>
          <ac:spMkLst>
            <pc:docMk/>
            <pc:sldMk cId="1518954625" sldId="272"/>
            <ac:spMk id="23" creationId="{DBF12D6D-FE37-445A-BF16-6DA1A659A4D7}"/>
          </ac:spMkLst>
        </pc:spChg>
        <pc:spChg chg="add del">
          <ac:chgData name="Bellakka Krishnamurthy Prajwal" userId="S::e0657862@u.nus.edu::3e83da75-8086-4a5e-b40c-37a6159fc9d1" providerId="AD" clId="Web-{3832D784-E0BB-4D10-8985-594628B4E060}" dt="2021-03-17T14:17:16.271" v="74"/>
          <ac:spMkLst>
            <pc:docMk/>
            <pc:sldMk cId="1518954625" sldId="272"/>
            <ac:spMk id="24" creationId="{DB8424AB-D56B-4256-866A-5B54DE93C20F}"/>
          </ac:spMkLst>
        </pc:spChg>
        <pc:spChg chg="add del">
          <ac:chgData name="Bellakka Krishnamurthy Prajwal" userId="S::e0657862@u.nus.edu::3e83da75-8086-4a5e-b40c-37a6159fc9d1" providerId="AD" clId="Web-{3832D784-E0BB-4D10-8985-594628B4E060}" dt="2021-03-17T14:17:16.271" v="74"/>
          <ac:spMkLst>
            <pc:docMk/>
            <pc:sldMk cId="1518954625" sldId="272"/>
            <ac:spMk id="25" creationId="{FC999C28-AD33-4EB7-A5F1-C06D10A5FDF7}"/>
          </ac:spMkLst>
        </pc:spChg>
        <pc:spChg chg="add del">
          <ac:chgData name="Bellakka Krishnamurthy Prajwal" userId="S::e0657862@u.nus.edu::3e83da75-8086-4a5e-b40c-37a6159fc9d1" providerId="AD" clId="Web-{3832D784-E0BB-4D10-8985-594628B4E060}" dt="2021-03-17T14:17:16.271" v="74"/>
          <ac:spMkLst>
            <pc:docMk/>
            <pc:sldMk cId="1518954625" sldId="272"/>
            <ac:spMk id="26" creationId="{07CBBDD0-4420-4A50-96AB-392F9B97CF03}"/>
          </ac:spMkLst>
        </pc:spChg>
        <pc:spChg chg="add del">
          <ac:chgData name="Bellakka Krishnamurthy Prajwal" userId="S::e0657862@u.nus.edu::3e83da75-8086-4a5e-b40c-37a6159fc9d1" providerId="AD" clId="Web-{3832D784-E0BB-4D10-8985-594628B4E060}" dt="2021-03-17T14:17:16.271" v="74"/>
          <ac:spMkLst>
            <pc:docMk/>
            <pc:sldMk cId="1518954625" sldId="272"/>
            <ac:spMk id="27" creationId="{465BA403-54B9-4A0B-BC79-028C495C038E}"/>
          </ac:spMkLst>
        </pc:spChg>
        <pc:spChg chg="add del">
          <ac:chgData name="Bellakka Krishnamurthy Prajwal" userId="S::e0657862@u.nus.edu::3e83da75-8086-4a5e-b40c-37a6159fc9d1" providerId="AD" clId="Web-{3832D784-E0BB-4D10-8985-594628B4E060}" dt="2021-03-17T14:17:16.271" v="74"/>
          <ac:spMkLst>
            <pc:docMk/>
            <pc:sldMk cId="1518954625" sldId="272"/>
            <ac:spMk id="28" creationId="{DC8C6883-513A-4FE8-8B55-7AA2A13A9BB9}"/>
          </ac:spMkLst>
        </pc:spChg>
        <pc:picChg chg="add del mod">
          <ac:chgData name="Bellakka Krishnamurthy Prajwal" userId="S::e0657862@u.nus.edu::3e83da75-8086-4a5e-b40c-37a6159fc9d1" providerId="AD" clId="Web-{3832D784-E0BB-4D10-8985-594628B4E060}" dt="2021-03-17T14:12:18.094" v="2"/>
          <ac:picMkLst>
            <pc:docMk/>
            <pc:sldMk cId="1518954625" sldId="272"/>
            <ac:picMk id="2" creationId="{F39BE531-1331-4B9F-91FA-4F7AA3CB10E4}"/>
          </ac:picMkLst>
        </pc:picChg>
        <pc:picChg chg="add del mod">
          <ac:chgData name="Bellakka Krishnamurthy Prajwal" userId="S::e0657862@u.nus.edu::3e83da75-8086-4a5e-b40c-37a6159fc9d1" providerId="AD" clId="Web-{3832D784-E0BB-4D10-8985-594628B4E060}" dt="2021-03-17T14:15:45.473" v="10"/>
          <ac:picMkLst>
            <pc:docMk/>
            <pc:sldMk cId="1518954625" sldId="272"/>
            <ac:picMk id="3" creationId="{332737A0-5054-46FD-8870-A99B5BB31CCB}"/>
          </ac:picMkLst>
        </pc:picChg>
        <pc:picChg chg="add del mod">
          <ac:chgData name="Bellakka Krishnamurthy Prajwal" userId="S::e0657862@u.nus.edu::3e83da75-8086-4a5e-b40c-37a6159fc9d1" providerId="AD" clId="Web-{3832D784-E0BB-4D10-8985-594628B4E060}" dt="2021-03-17T14:16:53.396" v="67"/>
          <ac:picMkLst>
            <pc:docMk/>
            <pc:sldMk cId="1518954625" sldId="272"/>
            <ac:picMk id="4" creationId="{FD20D32B-4822-4962-97F9-D8E8738007FB}"/>
          </ac:picMkLst>
        </pc:picChg>
        <pc:picChg chg="add del mod">
          <ac:chgData name="Bellakka Krishnamurthy Prajwal" userId="S::e0657862@u.nus.edu::3e83da75-8086-4a5e-b40c-37a6159fc9d1" providerId="AD" clId="Web-{3832D784-E0BB-4D10-8985-594628B4E060}" dt="2021-03-17T14:17:16.521" v="75"/>
          <ac:picMkLst>
            <pc:docMk/>
            <pc:sldMk cId="1518954625" sldId="272"/>
            <ac:picMk id="6" creationId="{06D0F661-89F6-4F19-AA72-48A2691531B2}"/>
          </ac:picMkLst>
        </pc:picChg>
        <pc:picChg chg="add mod">
          <ac:chgData name="Bellakka Krishnamurthy Prajwal" userId="S::e0657862@u.nus.edu::3e83da75-8086-4a5e-b40c-37a6159fc9d1" providerId="AD" clId="Web-{3832D784-E0BB-4D10-8985-594628B4E060}" dt="2021-03-17T14:17:44.725" v="81" actId="14100"/>
          <ac:picMkLst>
            <pc:docMk/>
            <pc:sldMk cId="1518954625" sldId="272"/>
            <ac:picMk id="7" creationId="{7C856779-09CB-4F70-830D-30B6FF02FBD2}"/>
          </ac:picMkLst>
        </pc:picChg>
      </pc:sldChg>
      <pc:sldChg chg="add del">
        <pc:chgData name="Bellakka Krishnamurthy Prajwal" userId="S::e0657862@u.nus.edu::3e83da75-8086-4a5e-b40c-37a6159fc9d1" providerId="AD" clId="Web-{3832D784-E0BB-4D10-8985-594628B4E060}" dt="2021-03-17T14:16:28.052" v="48"/>
        <pc:sldMkLst>
          <pc:docMk/>
          <pc:sldMk cId="2794643816" sldId="273"/>
        </pc:sldMkLst>
      </pc:sldChg>
      <pc:sldChg chg="add del">
        <pc:chgData name="Bellakka Krishnamurthy Prajwal" userId="S::e0657862@u.nus.edu::3e83da75-8086-4a5e-b40c-37a6159fc9d1" providerId="AD" clId="Web-{3832D784-E0BB-4D10-8985-594628B4E060}" dt="2021-03-17T14:16:28.052" v="47"/>
        <pc:sldMkLst>
          <pc:docMk/>
          <pc:sldMk cId="1215621888" sldId="274"/>
        </pc:sldMkLst>
      </pc:sldChg>
      <pc:sldChg chg="add del">
        <pc:chgData name="Bellakka Krishnamurthy Prajwal" userId="S::e0657862@u.nus.edu::3e83da75-8086-4a5e-b40c-37a6159fc9d1" providerId="AD" clId="Web-{3832D784-E0BB-4D10-8985-594628B4E060}" dt="2021-03-17T14:16:28.052" v="46"/>
        <pc:sldMkLst>
          <pc:docMk/>
          <pc:sldMk cId="268729543" sldId="275"/>
        </pc:sldMkLst>
      </pc:sldChg>
      <pc:sldChg chg="add del">
        <pc:chgData name="Bellakka Krishnamurthy Prajwal" userId="S::e0657862@u.nus.edu::3e83da75-8086-4a5e-b40c-37a6159fc9d1" providerId="AD" clId="Web-{3832D784-E0BB-4D10-8985-594628B4E060}" dt="2021-03-17T14:16:28.052" v="45"/>
        <pc:sldMkLst>
          <pc:docMk/>
          <pc:sldMk cId="2619613080" sldId="276"/>
        </pc:sldMkLst>
      </pc:sldChg>
      <pc:sldChg chg="add del">
        <pc:chgData name="Bellakka Krishnamurthy Prajwal" userId="S::e0657862@u.nus.edu::3e83da75-8086-4a5e-b40c-37a6159fc9d1" providerId="AD" clId="Web-{3832D784-E0BB-4D10-8985-594628B4E060}" dt="2021-03-17T14:16:28.052" v="44"/>
        <pc:sldMkLst>
          <pc:docMk/>
          <pc:sldMk cId="836923857" sldId="277"/>
        </pc:sldMkLst>
      </pc:sldChg>
      <pc:sldChg chg="add del">
        <pc:chgData name="Bellakka Krishnamurthy Prajwal" userId="S::e0657862@u.nus.edu::3e83da75-8086-4a5e-b40c-37a6159fc9d1" providerId="AD" clId="Web-{3832D784-E0BB-4D10-8985-594628B4E060}" dt="2021-03-17T14:16:28.052" v="43"/>
        <pc:sldMkLst>
          <pc:docMk/>
          <pc:sldMk cId="2000697830" sldId="278"/>
        </pc:sldMkLst>
      </pc:sldChg>
      <pc:sldChg chg="add del">
        <pc:chgData name="Bellakka Krishnamurthy Prajwal" userId="S::e0657862@u.nus.edu::3e83da75-8086-4a5e-b40c-37a6159fc9d1" providerId="AD" clId="Web-{3832D784-E0BB-4D10-8985-594628B4E060}" dt="2021-03-17T14:16:28.052" v="42"/>
        <pc:sldMkLst>
          <pc:docMk/>
          <pc:sldMk cId="2080788119" sldId="279"/>
        </pc:sldMkLst>
      </pc:sldChg>
      <pc:sldChg chg="add del">
        <pc:chgData name="Bellakka Krishnamurthy Prajwal" userId="S::e0657862@u.nus.edu::3e83da75-8086-4a5e-b40c-37a6159fc9d1" providerId="AD" clId="Web-{3832D784-E0BB-4D10-8985-594628B4E060}" dt="2021-03-17T14:16:28.052" v="41"/>
        <pc:sldMkLst>
          <pc:docMk/>
          <pc:sldMk cId="3316786803" sldId="280"/>
        </pc:sldMkLst>
      </pc:sldChg>
      <pc:sldChg chg="add del">
        <pc:chgData name="Bellakka Krishnamurthy Prajwal" userId="S::e0657862@u.nus.edu::3e83da75-8086-4a5e-b40c-37a6159fc9d1" providerId="AD" clId="Web-{3832D784-E0BB-4D10-8985-594628B4E060}" dt="2021-03-17T14:16:28.052" v="40"/>
        <pc:sldMkLst>
          <pc:docMk/>
          <pc:sldMk cId="3910398681" sldId="281"/>
        </pc:sldMkLst>
      </pc:sldChg>
      <pc:sldChg chg="add del">
        <pc:chgData name="Bellakka Krishnamurthy Prajwal" userId="S::e0657862@u.nus.edu::3e83da75-8086-4a5e-b40c-37a6159fc9d1" providerId="AD" clId="Web-{3832D784-E0BB-4D10-8985-594628B4E060}" dt="2021-03-17T14:16:28.052" v="39"/>
        <pc:sldMkLst>
          <pc:docMk/>
          <pc:sldMk cId="3350918163" sldId="282"/>
        </pc:sldMkLst>
      </pc:sldChg>
      <pc:sldChg chg="add del">
        <pc:chgData name="Bellakka Krishnamurthy Prajwal" userId="S::e0657862@u.nus.edu::3e83da75-8086-4a5e-b40c-37a6159fc9d1" providerId="AD" clId="Web-{3832D784-E0BB-4D10-8985-594628B4E060}" dt="2021-03-17T14:16:28.036" v="38"/>
        <pc:sldMkLst>
          <pc:docMk/>
          <pc:sldMk cId="597957713" sldId="283"/>
        </pc:sldMkLst>
      </pc:sldChg>
      <pc:sldChg chg="add del">
        <pc:chgData name="Bellakka Krishnamurthy Prajwal" userId="S::e0657862@u.nus.edu::3e83da75-8086-4a5e-b40c-37a6159fc9d1" providerId="AD" clId="Web-{3832D784-E0BB-4D10-8985-594628B4E060}" dt="2021-03-17T14:16:28.036" v="37"/>
        <pc:sldMkLst>
          <pc:docMk/>
          <pc:sldMk cId="4181446044" sldId="284"/>
        </pc:sldMkLst>
      </pc:sldChg>
      <pc:sldChg chg="add del">
        <pc:chgData name="Bellakka Krishnamurthy Prajwal" userId="S::e0657862@u.nus.edu::3e83da75-8086-4a5e-b40c-37a6159fc9d1" providerId="AD" clId="Web-{3832D784-E0BB-4D10-8985-594628B4E060}" dt="2021-03-17T14:16:28.036" v="36"/>
        <pc:sldMkLst>
          <pc:docMk/>
          <pc:sldMk cId="1535608417" sldId="285"/>
        </pc:sldMkLst>
      </pc:sldChg>
      <pc:sldChg chg="add del">
        <pc:chgData name="Bellakka Krishnamurthy Prajwal" userId="S::e0657862@u.nus.edu::3e83da75-8086-4a5e-b40c-37a6159fc9d1" providerId="AD" clId="Web-{3832D784-E0BB-4D10-8985-594628B4E060}" dt="2021-03-17T14:16:28.036" v="35"/>
        <pc:sldMkLst>
          <pc:docMk/>
          <pc:sldMk cId="3145698527" sldId="286"/>
        </pc:sldMkLst>
      </pc:sldChg>
    </pc:docChg>
  </pc:docChgLst>
  <pc:docChgLst>
    <pc:chgData name="Chan Keng Jit" userId="S::e0543501@u.nus.edu::bf15677d-d148-4433-b453-10be7b6735e8" providerId="AD" clId="Web-{DBEEEFD1-00D4-456D-A517-405039C5A2D6}"/>
    <pc:docChg chg="addSld modSld sldOrd">
      <pc:chgData name="Chan Keng Jit" userId="S::e0543501@u.nus.edu::bf15677d-d148-4433-b453-10be7b6735e8" providerId="AD" clId="Web-{DBEEEFD1-00D4-456D-A517-405039C5A2D6}" dt="2021-03-17T14:19:31.779" v="66" actId="20577"/>
      <pc:docMkLst>
        <pc:docMk/>
      </pc:docMkLst>
      <pc:sldChg chg="addSp modSp">
        <pc:chgData name="Chan Keng Jit" userId="S::e0543501@u.nus.edu::bf15677d-d148-4433-b453-10be7b6735e8" providerId="AD" clId="Web-{DBEEEFD1-00D4-456D-A517-405039C5A2D6}" dt="2021-03-17T14:19:31.779" v="66" actId="20577"/>
        <pc:sldMkLst>
          <pc:docMk/>
          <pc:sldMk cId="4194639899" sldId="261"/>
        </pc:sldMkLst>
        <pc:spChg chg="add mod">
          <ac:chgData name="Chan Keng Jit" userId="S::e0543501@u.nus.edu::bf15677d-d148-4433-b453-10be7b6735e8" providerId="AD" clId="Web-{DBEEEFD1-00D4-456D-A517-405039C5A2D6}" dt="2021-03-17T14:13:16.318" v="40" actId="20577"/>
          <ac:spMkLst>
            <pc:docMk/>
            <pc:sldMk cId="4194639899" sldId="261"/>
            <ac:spMk id="2" creationId="{17F3663E-A74B-412C-82D2-CD93FEF66C0C}"/>
          </ac:spMkLst>
        </pc:spChg>
        <pc:spChg chg="add mod">
          <ac:chgData name="Chan Keng Jit" userId="S::e0543501@u.nus.edu::bf15677d-d148-4433-b453-10be7b6735e8" providerId="AD" clId="Web-{DBEEEFD1-00D4-456D-A517-405039C5A2D6}" dt="2021-03-17T14:19:31.779" v="66" actId="20577"/>
          <ac:spMkLst>
            <pc:docMk/>
            <pc:sldMk cId="4194639899" sldId="261"/>
            <ac:spMk id="6" creationId="{83DA77AF-E921-4E14-84C1-956DA25BA4B8}"/>
          </ac:spMkLst>
        </pc:spChg>
        <pc:spChg chg="add mod">
          <ac:chgData name="Chan Keng Jit" userId="S::e0543501@u.nus.edu::bf15677d-d148-4433-b453-10be7b6735e8" providerId="AD" clId="Web-{DBEEEFD1-00D4-456D-A517-405039C5A2D6}" dt="2021-03-17T14:13:31.287" v="52" actId="20577"/>
          <ac:spMkLst>
            <pc:docMk/>
            <pc:sldMk cId="4194639899" sldId="261"/>
            <ac:spMk id="50" creationId="{5BCF35E7-5602-4313-B12D-B870329AFCB3}"/>
          </ac:spMkLst>
        </pc:spChg>
      </pc:sldChg>
      <pc:sldChg chg="ord">
        <pc:chgData name="Chan Keng Jit" userId="S::e0543501@u.nus.edu::bf15677d-d148-4433-b453-10be7b6735e8" providerId="AD" clId="Web-{DBEEEFD1-00D4-456D-A517-405039C5A2D6}" dt="2021-03-17T14:11:27.066" v="0"/>
        <pc:sldMkLst>
          <pc:docMk/>
          <pc:sldMk cId="3468236125" sldId="266"/>
        </pc:sldMkLst>
      </pc:sldChg>
      <pc:sldChg chg="modSp add replId">
        <pc:chgData name="Chan Keng Jit" userId="S::e0543501@u.nus.edu::bf15677d-d148-4433-b453-10be7b6735e8" providerId="AD" clId="Web-{DBEEEFD1-00D4-456D-A517-405039C5A2D6}" dt="2021-03-17T14:11:33.316" v="9" actId="20577"/>
        <pc:sldMkLst>
          <pc:docMk/>
          <pc:sldMk cId="1261084173" sldId="271"/>
        </pc:sldMkLst>
        <pc:spChg chg="mod">
          <ac:chgData name="Chan Keng Jit" userId="S::e0543501@u.nus.edu::bf15677d-d148-4433-b453-10be7b6735e8" providerId="AD" clId="Web-{DBEEEFD1-00D4-456D-A517-405039C5A2D6}" dt="2021-03-17T14:11:33.316" v="9" actId="20577"/>
          <ac:spMkLst>
            <pc:docMk/>
            <pc:sldMk cId="1261084173" sldId="271"/>
            <ac:spMk id="2" creationId="{014CC041-8E09-45EA-AE94-DA441FDA5149}"/>
          </ac:spMkLst>
        </pc:spChg>
      </pc:sldChg>
    </pc:docChg>
  </pc:docChgLst>
  <pc:docChgLst>
    <pc:chgData name="Bellakka Krishnamurthy Prajwal" userId="S::e0657862@u.nus.edu::3e83da75-8086-4a5e-b40c-37a6159fc9d1" providerId="AD" clId="Web-{9920A301-3AB6-4B65-AFD9-DCFCEA878595}"/>
    <pc:docChg chg="addSld delSld addMainMaster">
      <pc:chgData name="Bellakka Krishnamurthy Prajwal" userId="S::e0657862@u.nus.edu::3e83da75-8086-4a5e-b40c-37a6159fc9d1" providerId="AD" clId="Web-{9920A301-3AB6-4B65-AFD9-DCFCEA878595}" dt="2021-03-17T14:06:01.059" v="14"/>
      <pc:docMkLst>
        <pc:docMk/>
      </pc:docMkLst>
      <pc:sldChg chg="del">
        <pc:chgData name="Bellakka Krishnamurthy Prajwal" userId="S::e0657862@u.nus.edu::3e83da75-8086-4a5e-b40c-37a6159fc9d1" providerId="AD" clId="Web-{9920A301-3AB6-4B65-AFD9-DCFCEA878595}" dt="2021-03-17T14:06:01.059" v="14"/>
        <pc:sldMkLst>
          <pc:docMk/>
          <pc:sldMk cId="109857222" sldId="256"/>
        </pc:sldMkLst>
      </pc:sldChg>
      <pc:sldChg chg="add">
        <pc:chgData name="Bellakka Krishnamurthy Prajwal" userId="S::e0657862@u.nus.edu::3e83da75-8086-4a5e-b40c-37a6159fc9d1" providerId="AD" clId="Web-{9920A301-3AB6-4B65-AFD9-DCFCEA878595}" dt="2021-03-17T14:05:57.012" v="0"/>
        <pc:sldMkLst>
          <pc:docMk/>
          <pc:sldMk cId="3673242101" sldId="257"/>
        </pc:sldMkLst>
      </pc:sldChg>
      <pc:sldChg chg="add">
        <pc:chgData name="Bellakka Krishnamurthy Prajwal" userId="S::e0657862@u.nus.edu::3e83da75-8086-4a5e-b40c-37a6159fc9d1" providerId="AD" clId="Web-{9920A301-3AB6-4B65-AFD9-DCFCEA878595}" dt="2021-03-17T14:05:57.059" v="1"/>
        <pc:sldMkLst>
          <pc:docMk/>
          <pc:sldMk cId="3762492077" sldId="258"/>
        </pc:sldMkLst>
      </pc:sldChg>
      <pc:sldChg chg="add">
        <pc:chgData name="Bellakka Krishnamurthy Prajwal" userId="S::e0657862@u.nus.edu::3e83da75-8086-4a5e-b40c-37a6159fc9d1" providerId="AD" clId="Web-{9920A301-3AB6-4B65-AFD9-DCFCEA878595}" dt="2021-03-17T14:05:57.122" v="2"/>
        <pc:sldMkLst>
          <pc:docMk/>
          <pc:sldMk cId="3060482313" sldId="259"/>
        </pc:sldMkLst>
      </pc:sldChg>
      <pc:sldChg chg="add">
        <pc:chgData name="Bellakka Krishnamurthy Prajwal" userId="S::e0657862@u.nus.edu::3e83da75-8086-4a5e-b40c-37a6159fc9d1" providerId="AD" clId="Web-{9920A301-3AB6-4B65-AFD9-DCFCEA878595}" dt="2021-03-17T14:05:57.184" v="3"/>
        <pc:sldMkLst>
          <pc:docMk/>
          <pc:sldMk cId="1341707590" sldId="260"/>
        </pc:sldMkLst>
      </pc:sldChg>
      <pc:sldChg chg="add">
        <pc:chgData name="Bellakka Krishnamurthy Prajwal" userId="S::e0657862@u.nus.edu::3e83da75-8086-4a5e-b40c-37a6159fc9d1" providerId="AD" clId="Web-{9920A301-3AB6-4B65-AFD9-DCFCEA878595}" dt="2021-03-17T14:05:57.293" v="4"/>
        <pc:sldMkLst>
          <pc:docMk/>
          <pc:sldMk cId="4194639899" sldId="261"/>
        </pc:sldMkLst>
      </pc:sldChg>
      <pc:sldChg chg="add">
        <pc:chgData name="Bellakka Krishnamurthy Prajwal" userId="S::e0657862@u.nus.edu::3e83da75-8086-4a5e-b40c-37a6159fc9d1" providerId="AD" clId="Web-{9920A301-3AB6-4B65-AFD9-DCFCEA878595}" dt="2021-03-17T14:05:57.450" v="5"/>
        <pc:sldMkLst>
          <pc:docMk/>
          <pc:sldMk cId="518293759" sldId="262"/>
        </pc:sldMkLst>
      </pc:sldChg>
      <pc:sldChg chg="add">
        <pc:chgData name="Bellakka Krishnamurthy Prajwal" userId="S::e0657862@u.nus.edu::3e83da75-8086-4a5e-b40c-37a6159fc9d1" providerId="AD" clId="Web-{9920A301-3AB6-4B65-AFD9-DCFCEA878595}" dt="2021-03-17T14:05:57.528" v="6"/>
        <pc:sldMkLst>
          <pc:docMk/>
          <pc:sldMk cId="91302523" sldId="263"/>
        </pc:sldMkLst>
      </pc:sldChg>
      <pc:sldChg chg="add">
        <pc:chgData name="Bellakka Krishnamurthy Prajwal" userId="S::e0657862@u.nus.edu::3e83da75-8086-4a5e-b40c-37a6159fc9d1" providerId="AD" clId="Web-{9920A301-3AB6-4B65-AFD9-DCFCEA878595}" dt="2021-03-17T14:05:57.684" v="7"/>
        <pc:sldMkLst>
          <pc:docMk/>
          <pc:sldMk cId="2770055354" sldId="264"/>
        </pc:sldMkLst>
      </pc:sldChg>
      <pc:sldChg chg="add">
        <pc:chgData name="Bellakka Krishnamurthy Prajwal" userId="S::e0657862@u.nus.edu::3e83da75-8086-4a5e-b40c-37a6159fc9d1" providerId="AD" clId="Web-{9920A301-3AB6-4B65-AFD9-DCFCEA878595}" dt="2021-03-17T14:05:57.731" v="8"/>
        <pc:sldMkLst>
          <pc:docMk/>
          <pc:sldMk cId="1670021145" sldId="265"/>
        </pc:sldMkLst>
      </pc:sldChg>
      <pc:sldChg chg="add">
        <pc:chgData name="Bellakka Krishnamurthy Prajwal" userId="S::e0657862@u.nus.edu::3e83da75-8086-4a5e-b40c-37a6159fc9d1" providerId="AD" clId="Web-{9920A301-3AB6-4B65-AFD9-DCFCEA878595}" dt="2021-03-17T14:05:57.762" v="9"/>
        <pc:sldMkLst>
          <pc:docMk/>
          <pc:sldMk cId="3468236125" sldId="266"/>
        </pc:sldMkLst>
      </pc:sldChg>
      <pc:sldChg chg="add">
        <pc:chgData name="Bellakka Krishnamurthy Prajwal" userId="S::e0657862@u.nus.edu::3e83da75-8086-4a5e-b40c-37a6159fc9d1" providerId="AD" clId="Web-{9920A301-3AB6-4B65-AFD9-DCFCEA878595}" dt="2021-03-17T14:05:57.872" v="10"/>
        <pc:sldMkLst>
          <pc:docMk/>
          <pc:sldMk cId="1752141012" sldId="267"/>
        </pc:sldMkLst>
      </pc:sldChg>
      <pc:sldChg chg="add">
        <pc:chgData name="Bellakka Krishnamurthy Prajwal" userId="S::e0657862@u.nus.edu::3e83da75-8086-4a5e-b40c-37a6159fc9d1" providerId="AD" clId="Web-{9920A301-3AB6-4B65-AFD9-DCFCEA878595}" dt="2021-03-17T14:05:57.981" v="11"/>
        <pc:sldMkLst>
          <pc:docMk/>
          <pc:sldMk cId="956931141" sldId="268"/>
        </pc:sldMkLst>
      </pc:sldChg>
      <pc:sldChg chg="add">
        <pc:chgData name="Bellakka Krishnamurthy Prajwal" userId="S::e0657862@u.nus.edu::3e83da75-8086-4a5e-b40c-37a6159fc9d1" providerId="AD" clId="Web-{9920A301-3AB6-4B65-AFD9-DCFCEA878595}" dt="2021-03-17T14:05:58.028" v="12"/>
        <pc:sldMkLst>
          <pc:docMk/>
          <pc:sldMk cId="4085817683" sldId="269"/>
        </pc:sldMkLst>
      </pc:sldChg>
      <pc:sldChg chg="add">
        <pc:chgData name="Bellakka Krishnamurthy Prajwal" userId="S::e0657862@u.nus.edu::3e83da75-8086-4a5e-b40c-37a6159fc9d1" providerId="AD" clId="Web-{9920A301-3AB6-4B65-AFD9-DCFCEA878595}" dt="2021-03-17T14:05:58.106" v="13"/>
        <pc:sldMkLst>
          <pc:docMk/>
          <pc:sldMk cId="2843366028" sldId="270"/>
        </pc:sldMkLst>
      </pc:sldChg>
      <pc:sldMasterChg chg="add addSldLayout">
        <pc:chgData name="Bellakka Krishnamurthy Prajwal" userId="S::e0657862@u.nus.edu::3e83da75-8086-4a5e-b40c-37a6159fc9d1" providerId="AD" clId="Web-{9920A301-3AB6-4B65-AFD9-DCFCEA878595}" dt="2021-03-17T14:05:57.012" v="0"/>
        <pc:sldMasterMkLst>
          <pc:docMk/>
          <pc:sldMasterMk cId="511698702" sldId="2147483690"/>
        </pc:sldMasterMkLst>
        <pc:sldLayoutChg chg="add">
          <pc:chgData name="Bellakka Krishnamurthy Prajwal" userId="S::e0657862@u.nus.edu::3e83da75-8086-4a5e-b40c-37a6159fc9d1" providerId="AD" clId="Web-{9920A301-3AB6-4B65-AFD9-DCFCEA878595}" dt="2021-03-17T14:05:57.012" v="0"/>
          <pc:sldLayoutMkLst>
            <pc:docMk/>
            <pc:sldMasterMk cId="511698702" sldId="2147483690"/>
            <pc:sldLayoutMk cId="3632041391" sldId="2147483691"/>
          </pc:sldLayoutMkLst>
        </pc:sldLayoutChg>
        <pc:sldLayoutChg chg="add">
          <pc:chgData name="Bellakka Krishnamurthy Prajwal" userId="S::e0657862@u.nus.edu::3e83da75-8086-4a5e-b40c-37a6159fc9d1" providerId="AD" clId="Web-{9920A301-3AB6-4B65-AFD9-DCFCEA878595}" dt="2021-03-17T14:05:57.012" v="0"/>
          <pc:sldLayoutMkLst>
            <pc:docMk/>
            <pc:sldMasterMk cId="511698702" sldId="2147483690"/>
            <pc:sldLayoutMk cId="2291339047" sldId="2147483692"/>
          </pc:sldLayoutMkLst>
        </pc:sldLayoutChg>
        <pc:sldLayoutChg chg="add">
          <pc:chgData name="Bellakka Krishnamurthy Prajwal" userId="S::e0657862@u.nus.edu::3e83da75-8086-4a5e-b40c-37a6159fc9d1" providerId="AD" clId="Web-{9920A301-3AB6-4B65-AFD9-DCFCEA878595}" dt="2021-03-17T14:05:57.012" v="0"/>
          <pc:sldLayoutMkLst>
            <pc:docMk/>
            <pc:sldMasterMk cId="511698702" sldId="2147483690"/>
            <pc:sldLayoutMk cId="2526940751" sldId="2147483693"/>
          </pc:sldLayoutMkLst>
        </pc:sldLayoutChg>
        <pc:sldLayoutChg chg="add">
          <pc:chgData name="Bellakka Krishnamurthy Prajwal" userId="S::e0657862@u.nus.edu::3e83da75-8086-4a5e-b40c-37a6159fc9d1" providerId="AD" clId="Web-{9920A301-3AB6-4B65-AFD9-DCFCEA878595}" dt="2021-03-17T14:05:57.012" v="0"/>
          <pc:sldLayoutMkLst>
            <pc:docMk/>
            <pc:sldMasterMk cId="511698702" sldId="2147483690"/>
            <pc:sldLayoutMk cId="2954384678" sldId="2147483694"/>
          </pc:sldLayoutMkLst>
        </pc:sldLayoutChg>
        <pc:sldLayoutChg chg="add">
          <pc:chgData name="Bellakka Krishnamurthy Prajwal" userId="S::e0657862@u.nus.edu::3e83da75-8086-4a5e-b40c-37a6159fc9d1" providerId="AD" clId="Web-{9920A301-3AB6-4B65-AFD9-DCFCEA878595}" dt="2021-03-17T14:05:57.012" v="0"/>
          <pc:sldLayoutMkLst>
            <pc:docMk/>
            <pc:sldMasterMk cId="511698702" sldId="2147483690"/>
            <pc:sldLayoutMk cId="61796873" sldId="2147483695"/>
          </pc:sldLayoutMkLst>
        </pc:sldLayoutChg>
        <pc:sldLayoutChg chg="add">
          <pc:chgData name="Bellakka Krishnamurthy Prajwal" userId="S::e0657862@u.nus.edu::3e83da75-8086-4a5e-b40c-37a6159fc9d1" providerId="AD" clId="Web-{9920A301-3AB6-4B65-AFD9-DCFCEA878595}" dt="2021-03-17T14:05:57.012" v="0"/>
          <pc:sldLayoutMkLst>
            <pc:docMk/>
            <pc:sldMasterMk cId="511698702" sldId="2147483690"/>
            <pc:sldLayoutMk cId="3793313789" sldId="2147483696"/>
          </pc:sldLayoutMkLst>
        </pc:sldLayoutChg>
        <pc:sldLayoutChg chg="add">
          <pc:chgData name="Bellakka Krishnamurthy Prajwal" userId="S::e0657862@u.nus.edu::3e83da75-8086-4a5e-b40c-37a6159fc9d1" providerId="AD" clId="Web-{9920A301-3AB6-4B65-AFD9-DCFCEA878595}" dt="2021-03-17T14:05:57.012" v="0"/>
          <pc:sldLayoutMkLst>
            <pc:docMk/>
            <pc:sldMasterMk cId="511698702" sldId="2147483690"/>
            <pc:sldLayoutMk cId="4030798992" sldId="2147483697"/>
          </pc:sldLayoutMkLst>
        </pc:sldLayoutChg>
        <pc:sldLayoutChg chg="add">
          <pc:chgData name="Bellakka Krishnamurthy Prajwal" userId="S::e0657862@u.nus.edu::3e83da75-8086-4a5e-b40c-37a6159fc9d1" providerId="AD" clId="Web-{9920A301-3AB6-4B65-AFD9-DCFCEA878595}" dt="2021-03-17T14:05:57.012" v="0"/>
          <pc:sldLayoutMkLst>
            <pc:docMk/>
            <pc:sldMasterMk cId="511698702" sldId="2147483690"/>
            <pc:sldLayoutMk cId="47148146" sldId="2147483698"/>
          </pc:sldLayoutMkLst>
        </pc:sldLayoutChg>
        <pc:sldLayoutChg chg="add">
          <pc:chgData name="Bellakka Krishnamurthy Prajwal" userId="S::e0657862@u.nus.edu::3e83da75-8086-4a5e-b40c-37a6159fc9d1" providerId="AD" clId="Web-{9920A301-3AB6-4B65-AFD9-DCFCEA878595}" dt="2021-03-17T14:05:57.012" v="0"/>
          <pc:sldLayoutMkLst>
            <pc:docMk/>
            <pc:sldMasterMk cId="511698702" sldId="2147483690"/>
            <pc:sldLayoutMk cId="877927923" sldId="2147483699"/>
          </pc:sldLayoutMkLst>
        </pc:sldLayoutChg>
        <pc:sldLayoutChg chg="add">
          <pc:chgData name="Bellakka Krishnamurthy Prajwal" userId="S::e0657862@u.nus.edu::3e83da75-8086-4a5e-b40c-37a6159fc9d1" providerId="AD" clId="Web-{9920A301-3AB6-4B65-AFD9-DCFCEA878595}" dt="2021-03-17T14:05:57.012" v="0"/>
          <pc:sldLayoutMkLst>
            <pc:docMk/>
            <pc:sldMasterMk cId="511698702" sldId="2147483690"/>
            <pc:sldLayoutMk cId="1125047173" sldId="2147483700"/>
          </pc:sldLayoutMkLst>
        </pc:sldLayoutChg>
        <pc:sldLayoutChg chg="add">
          <pc:chgData name="Bellakka Krishnamurthy Prajwal" userId="S::e0657862@u.nus.edu::3e83da75-8086-4a5e-b40c-37a6159fc9d1" providerId="AD" clId="Web-{9920A301-3AB6-4B65-AFD9-DCFCEA878595}" dt="2021-03-17T14:05:57.012" v="0"/>
          <pc:sldLayoutMkLst>
            <pc:docMk/>
            <pc:sldMasterMk cId="511698702" sldId="2147483690"/>
            <pc:sldLayoutMk cId="3843748925" sldId="2147483701"/>
          </pc:sldLayoutMkLst>
        </pc:sldLayoutChg>
      </pc:sldMasterChg>
    </pc:docChg>
  </pc:docChgLst>
  <pc:docChgLst>
    <pc:chgData name="Bellakka Krishnamurthy Prajwal" userId="S::e0657862@u.nus.edu::3e83da75-8086-4a5e-b40c-37a6159fc9d1" providerId="AD" clId="Web-{E68771D4-86DA-43EC-BBA0-6746E128457C}"/>
    <pc:docChg chg="addSld modSld">
      <pc:chgData name="Bellakka Krishnamurthy Prajwal" userId="S::e0657862@u.nus.edu::3e83da75-8086-4a5e-b40c-37a6159fc9d1" providerId="AD" clId="Web-{E68771D4-86DA-43EC-BBA0-6746E128457C}" dt="2021-03-17T14:40:13.925" v="75"/>
      <pc:docMkLst>
        <pc:docMk/>
      </pc:docMkLst>
      <pc:sldChg chg="modSp">
        <pc:chgData name="Bellakka Krishnamurthy Prajwal" userId="S::e0657862@u.nus.edu::3e83da75-8086-4a5e-b40c-37a6159fc9d1" providerId="AD" clId="Web-{E68771D4-86DA-43EC-BBA0-6746E128457C}" dt="2021-03-17T14:19:29.581" v="19" actId="1076"/>
        <pc:sldMkLst>
          <pc:docMk/>
          <pc:sldMk cId="4194639899" sldId="261"/>
        </pc:sldMkLst>
        <pc:spChg chg="mod">
          <ac:chgData name="Bellakka Krishnamurthy Prajwal" userId="S::e0657862@u.nus.edu::3e83da75-8086-4a5e-b40c-37a6159fc9d1" providerId="AD" clId="Web-{E68771D4-86DA-43EC-BBA0-6746E128457C}" dt="2021-03-17T14:19:16.784" v="18" actId="14100"/>
          <ac:spMkLst>
            <pc:docMk/>
            <pc:sldMk cId="4194639899" sldId="261"/>
            <ac:spMk id="6" creationId="{83DA77AF-E921-4E14-84C1-956DA25BA4B8}"/>
          </ac:spMkLst>
        </pc:spChg>
        <pc:spChg chg="mod">
          <ac:chgData name="Bellakka Krishnamurthy Prajwal" userId="S::e0657862@u.nus.edu::3e83da75-8086-4a5e-b40c-37a6159fc9d1" providerId="AD" clId="Web-{E68771D4-86DA-43EC-BBA0-6746E128457C}" dt="2021-03-17T14:19:29.581" v="19" actId="1076"/>
          <ac:spMkLst>
            <pc:docMk/>
            <pc:sldMk cId="4194639899" sldId="261"/>
            <ac:spMk id="67" creationId="{4221BCB6-1CE6-4462-96C0-ADAFF5D6D736}"/>
          </ac:spMkLst>
        </pc:spChg>
      </pc:sldChg>
      <pc:sldChg chg="modSp">
        <pc:chgData name="Bellakka Krishnamurthy Prajwal" userId="S::e0657862@u.nus.edu::3e83da75-8086-4a5e-b40c-37a6159fc9d1" providerId="AD" clId="Web-{E68771D4-86DA-43EC-BBA0-6746E128457C}" dt="2021-03-17T14:23:30.744" v="35" actId="20577"/>
        <pc:sldMkLst>
          <pc:docMk/>
          <pc:sldMk cId="1670021145" sldId="265"/>
        </pc:sldMkLst>
        <pc:spChg chg="mod">
          <ac:chgData name="Bellakka Krishnamurthy Prajwal" userId="S::e0657862@u.nus.edu::3e83da75-8086-4a5e-b40c-37a6159fc9d1" providerId="AD" clId="Web-{E68771D4-86DA-43EC-BBA0-6746E128457C}" dt="2021-03-17T14:23:30.744" v="35" actId="20577"/>
          <ac:spMkLst>
            <pc:docMk/>
            <pc:sldMk cId="1670021145" sldId="265"/>
            <ac:spMk id="2" creationId="{014CC041-8E09-45EA-AE94-DA441FDA5149}"/>
          </ac:spMkLst>
        </pc:spChg>
      </pc:sldChg>
      <pc:sldChg chg="modSp">
        <pc:chgData name="Bellakka Krishnamurthy Prajwal" userId="S::e0657862@u.nus.edu::3e83da75-8086-4a5e-b40c-37a6159fc9d1" providerId="AD" clId="Web-{E68771D4-86DA-43EC-BBA0-6746E128457C}" dt="2021-03-17T14:22:53.586" v="29" actId="20577"/>
        <pc:sldMkLst>
          <pc:docMk/>
          <pc:sldMk cId="4085817683" sldId="269"/>
        </pc:sldMkLst>
        <pc:spChg chg="mod">
          <ac:chgData name="Bellakka Krishnamurthy Prajwal" userId="S::e0657862@u.nus.edu::3e83da75-8086-4a5e-b40c-37a6159fc9d1" providerId="AD" clId="Web-{E68771D4-86DA-43EC-BBA0-6746E128457C}" dt="2021-03-17T14:22:53.586" v="29" actId="20577"/>
          <ac:spMkLst>
            <pc:docMk/>
            <pc:sldMk cId="4085817683" sldId="269"/>
            <ac:spMk id="2" creationId="{014CC041-8E09-45EA-AE94-DA441FDA5149}"/>
          </ac:spMkLst>
        </pc:spChg>
      </pc:sldChg>
      <pc:sldChg chg="modSp">
        <pc:chgData name="Bellakka Krishnamurthy Prajwal" userId="S::e0657862@u.nus.edu::3e83da75-8086-4a5e-b40c-37a6159fc9d1" providerId="AD" clId="Web-{E68771D4-86DA-43EC-BBA0-6746E128457C}" dt="2021-03-17T14:26:03.294" v="37" actId="1076"/>
        <pc:sldMkLst>
          <pc:docMk/>
          <pc:sldMk cId="1518954625" sldId="272"/>
        </pc:sldMkLst>
        <pc:picChg chg="mod">
          <ac:chgData name="Bellakka Krishnamurthy Prajwal" userId="S::e0657862@u.nus.edu::3e83da75-8086-4a5e-b40c-37a6159fc9d1" providerId="AD" clId="Web-{E68771D4-86DA-43EC-BBA0-6746E128457C}" dt="2021-03-17T14:26:03.294" v="37" actId="1076"/>
          <ac:picMkLst>
            <pc:docMk/>
            <pc:sldMk cId="1518954625" sldId="272"/>
            <ac:picMk id="7" creationId="{7C856779-09CB-4F70-830D-30B6FF02FBD2}"/>
          </ac:picMkLst>
        </pc:picChg>
      </pc:sldChg>
      <pc:sldChg chg="modSp">
        <pc:chgData name="Bellakka Krishnamurthy Prajwal" userId="S::e0657862@u.nus.edu::3e83da75-8086-4a5e-b40c-37a6159fc9d1" providerId="AD" clId="Web-{E68771D4-86DA-43EC-BBA0-6746E128457C}" dt="2021-03-17T14:33:26.774" v="41" actId="1076"/>
        <pc:sldMkLst>
          <pc:docMk/>
          <pc:sldMk cId="1104223881" sldId="274"/>
        </pc:sldMkLst>
        <pc:spChg chg="mod">
          <ac:chgData name="Bellakka Krishnamurthy Prajwal" userId="S::e0657862@u.nus.edu::3e83da75-8086-4a5e-b40c-37a6159fc9d1" providerId="AD" clId="Web-{E68771D4-86DA-43EC-BBA0-6746E128457C}" dt="2021-03-17T14:33:26.774" v="41" actId="1076"/>
          <ac:spMkLst>
            <pc:docMk/>
            <pc:sldMk cId="1104223881" sldId="274"/>
            <ac:spMk id="10" creationId="{0CD285DF-DC97-46BE-8217-DFF1E0B982BD}"/>
          </ac:spMkLst>
        </pc:spChg>
        <pc:picChg chg="mod">
          <ac:chgData name="Bellakka Krishnamurthy Prajwal" userId="S::e0657862@u.nus.edu::3e83da75-8086-4a5e-b40c-37a6159fc9d1" providerId="AD" clId="Web-{E68771D4-86DA-43EC-BBA0-6746E128457C}" dt="2021-03-17T14:33:20.743" v="40" actId="14100"/>
          <ac:picMkLst>
            <pc:docMk/>
            <pc:sldMk cId="1104223881" sldId="274"/>
            <ac:picMk id="6" creationId="{66D7285B-407E-4471-9A57-EEB984CFF6F1}"/>
          </ac:picMkLst>
        </pc:picChg>
      </pc:sldChg>
      <pc:sldChg chg="addSp delSp modSp add mod replId setBg setClrOvrMap">
        <pc:chgData name="Bellakka Krishnamurthy Prajwal" userId="S::e0657862@u.nus.edu::3e83da75-8086-4a5e-b40c-37a6159fc9d1" providerId="AD" clId="Web-{E68771D4-86DA-43EC-BBA0-6746E128457C}" dt="2021-03-17T14:40:13.925" v="75"/>
        <pc:sldMkLst>
          <pc:docMk/>
          <pc:sldMk cId="2844625515" sldId="275"/>
        </pc:sldMkLst>
        <pc:spChg chg="add">
          <ac:chgData name="Bellakka Krishnamurthy Prajwal" userId="S::e0657862@u.nus.edu::3e83da75-8086-4a5e-b40c-37a6159fc9d1" providerId="AD" clId="Web-{E68771D4-86DA-43EC-BBA0-6746E128457C}" dt="2021-03-17T14:40:13.925" v="75"/>
          <ac:spMkLst>
            <pc:docMk/>
            <pc:sldMk cId="2844625515" sldId="275"/>
            <ac:spMk id="4" creationId="{708A7EB7-D348-4F77-BC69-C23A56A550DC}"/>
          </ac:spMkLst>
        </pc:spChg>
        <pc:spChg chg="mod">
          <ac:chgData name="Bellakka Krishnamurthy Prajwal" userId="S::e0657862@u.nus.edu::3e83da75-8086-4a5e-b40c-37a6159fc9d1" providerId="AD" clId="Web-{E68771D4-86DA-43EC-BBA0-6746E128457C}" dt="2021-03-17T14:39:11.643" v="69"/>
          <ac:spMkLst>
            <pc:docMk/>
            <pc:sldMk cId="2844625515" sldId="275"/>
            <ac:spMk id="5" creationId="{93A5B524-A3F4-47B2-A7E9-C41138FCCB0A}"/>
          </ac:spMkLst>
        </pc:spChg>
        <pc:spChg chg="add">
          <ac:chgData name="Bellakka Krishnamurthy Prajwal" userId="S::e0657862@u.nus.edu::3e83da75-8086-4a5e-b40c-37a6159fc9d1" providerId="AD" clId="Web-{E68771D4-86DA-43EC-BBA0-6746E128457C}" dt="2021-03-17T14:39:11.643" v="69"/>
          <ac:spMkLst>
            <pc:docMk/>
            <pc:sldMk cId="2844625515" sldId="275"/>
            <ac:spMk id="10" creationId="{64C9EE1D-12BB-43F7-9A2A-893578DCA63A}"/>
          </ac:spMkLst>
        </pc:spChg>
        <pc:spChg chg="add">
          <ac:chgData name="Bellakka Krishnamurthy Prajwal" userId="S::e0657862@u.nus.edu::3e83da75-8086-4a5e-b40c-37a6159fc9d1" providerId="AD" clId="Web-{E68771D4-86DA-43EC-BBA0-6746E128457C}" dt="2021-03-17T14:39:11.643" v="69"/>
          <ac:spMkLst>
            <pc:docMk/>
            <pc:sldMk cId="2844625515" sldId="275"/>
            <ac:spMk id="12" creationId="{43962A31-C54E-4762-B155-59777FED1C75}"/>
          </ac:spMkLst>
        </pc:spChg>
        <pc:spChg chg="add">
          <ac:chgData name="Bellakka Krishnamurthy Prajwal" userId="S::e0657862@u.nus.edu::3e83da75-8086-4a5e-b40c-37a6159fc9d1" providerId="AD" clId="Web-{E68771D4-86DA-43EC-BBA0-6746E128457C}" dt="2021-03-17T14:39:11.643" v="69"/>
          <ac:spMkLst>
            <pc:docMk/>
            <pc:sldMk cId="2844625515" sldId="275"/>
            <ac:spMk id="14" creationId="{6B086509-1281-468A-AAAC-1BBEDAE75736}"/>
          </ac:spMkLst>
        </pc:spChg>
        <pc:spChg chg="add">
          <ac:chgData name="Bellakka Krishnamurthy Prajwal" userId="S::e0657862@u.nus.edu::3e83da75-8086-4a5e-b40c-37a6159fc9d1" providerId="AD" clId="Web-{E68771D4-86DA-43EC-BBA0-6746E128457C}" dt="2021-03-17T14:39:11.643" v="69"/>
          <ac:spMkLst>
            <pc:docMk/>
            <pc:sldMk cId="2844625515" sldId="275"/>
            <ac:spMk id="16" creationId="{EEA73850-2107-4E65-85FE-EDD3F45FCDA2}"/>
          </ac:spMkLst>
        </pc:spChg>
        <pc:picChg chg="add mod modCrop">
          <ac:chgData name="Bellakka Krishnamurthy Prajwal" userId="S::e0657862@u.nus.edu::3e83da75-8086-4a5e-b40c-37a6159fc9d1" providerId="AD" clId="Web-{E68771D4-86DA-43EC-BBA0-6746E128457C}" dt="2021-03-17T14:39:44.065" v="73" actId="1076"/>
          <ac:picMkLst>
            <pc:docMk/>
            <pc:sldMk cId="2844625515" sldId="275"/>
            <ac:picMk id="2" creationId="{B394FACE-1702-4629-AD03-F71A22617C65}"/>
          </ac:picMkLst>
        </pc:picChg>
        <pc:picChg chg="add mod modCrop">
          <ac:chgData name="Bellakka Krishnamurthy Prajwal" userId="S::e0657862@u.nus.edu::3e83da75-8086-4a5e-b40c-37a6159fc9d1" providerId="AD" clId="Web-{E68771D4-86DA-43EC-BBA0-6746E128457C}" dt="2021-03-17T14:39:46.378" v="74" actId="1076"/>
          <ac:picMkLst>
            <pc:docMk/>
            <pc:sldMk cId="2844625515" sldId="275"/>
            <ac:picMk id="3" creationId="{ADC5F13B-79D2-4622-BB39-75975B31FE87}"/>
          </ac:picMkLst>
        </pc:picChg>
        <pc:picChg chg="del mod">
          <ac:chgData name="Bellakka Krishnamurthy Prajwal" userId="S::e0657862@u.nus.edu::3e83da75-8086-4a5e-b40c-37a6159fc9d1" providerId="AD" clId="Web-{E68771D4-86DA-43EC-BBA0-6746E128457C}" dt="2021-03-17T14:34:52.948" v="44"/>
          <ac:picMkLst>
            <pc:docMk/>
            <pc:sldMk cId="2844625515" sldId="275"/>
            <ac:picMk id="7" creationId="{7C856779-09CB-4F70-830D-30B6FF02FBD2}"/>
          </ac:picMkLst>
        </pc:picChg>
      </pc:sldChg>
    </pc:docChg>
  </pc:docChgLst>
  <pc:docChgLst>
    <pc:chgData name="Brendan Lau Siew Zhi" userId="S::e0550596@u.nus.edu::49bd5650-4d10-4248-b25e-457aaea360d9" providerId="AD" clId="Web-{323D1996-C198-4989-B4BD-9C2DF503A298}"/>
    <pc:docChg chg="modSld">
      <pc:chgData name="Brendan Lau Siew Zhi" userId="S::e0550596@u.nus.edu::49bd5650-4d10-4248-b25e-457aaea360d9" providerId="AD" clId="Web-{323D1996-C198-4989-B4BD-9C2DF503A298}" dt="2021-03-17T15:00:08.840" v="20" actId="14100"/>
      <pc:docMkLst>
        <pc:docMk/>
      </pc:docMkLst>
      <pc:sldChg chg="addSp delSp modSp">
        <pc:chgData name="Brendan Lau Siew Zhi" userId="S::e0550596@u.nus.edu::49bd5650-4d10-4248-b25e-457aaea360d9" providerId="AD" clId="Web-{323D1996-C198-4989-B4BD-9C2DF503A298}" dt="2021-03-17T14:58:18.166" v="13" actId="14100"/>
        <pc:sldMkLst>
          <pc:docMk/>
          <pc:sldMk cId="518293759" sldId="262"/>
        </pc:sldMkLst>
        <pc:picChg chg="add mod">
          <ac:chgData name="Brendan Lau Siew Zhi" userId="S::e0550596@u.nus.edu::49bd5650-4d10-4248-b25e-457aaea360d9" providerId="AD" clId="Web-{323D1996-C198-4989-B4BD-9C2DF503A298}" dt="2021-03-17T14:58:18.166" v="13" actId="14100"/>
          <ac:picMkLst>
            <pc:docMk/>
            <pc:sldMk cId="518293759" sldId="262"/>
            <ac:picMk id="4" creationId="{F921AAE9-697D-4DE0-82A8-0D998A9AF64D}"/>
          </ac:picMkLst>
        </pc:picChg>
        <pc:picChg chg="del mod">
          <ac:chgData name="Brendan Lau Siew Zhi" userId="S::e0550596@u.nus.edu::49bd5650-4d10-4248-b25e-457aaea360d9" providerId="AD" clId="Web-{323D1996-C198-4989-B4BD-9C2DF503A298}" dt="2021-03-17T14:57:10.789" v="10"/>
          <ac:picMkLst>
            <pc:docMk/>
            <pc:sldMk cId="518293759" sldId="262"/>
            <ac:picMk id="34" creationId="{6C44D20E-788A-46CF-AA44-F5E85D94B9EB}"/>
          </ac:picMkLst>
        </pc:picChg>
      </pc:sldChg>
      <pc:sldChg chg="modSp">
        <pc:chgData name="Brendan Lau Siew Zhi" userId="S::e0550596@u.nus.edu::49bd5650-4d10-4248-b25e-457aaea360d9" providerId="AD" clId="Web-{323D1996-C198-4989-B4BD-9C2DF503A298}" dt="2021-03-17T14:56:54.008" v="6" actId="14100"/>
        <pc:sldMkLst>
          <pc:docMk/>
          <pc:sldMk cId="91302523" sldId="263"/>
        </pc:sldMkLst>
        <pc:picChg chg="mod">
          <ac:chgData name="Brendan Lau Siew Zhi" userId="S::e0550596@u.nus.edu::49bd5650-4d10-4248-b25e-457aaea360d9" providerId="AD" clId="Web-{323D1996-C198-4989-B4BD-9C2DF503A298}" dt="2021-03-17T14:56:54.008" v="6" actId="14100"/>
          <ac:picMkLst>
            <pc:docMk/>
            <pc:sldMk cId="91302523" sldId="263"/>
            <ac:picMk id="32" creationId="{90CFD9A2-B2F3-46EA-9455-4FBD92CBB826}"/>
          </ac:picMkLst>
        </pc:picChg>
      </pc:sldChg>
      <pc:sldChg chg="modSp">
        <pc:chgData name="Brendan Lau Siew Zhi" userId="S::e0550596@u.nus.edu::49bd5650-4d10-4248-b25e-457aaea360d9" providerId="AD" clId="Web-{323D1996-C198-4989-B4BD-9C2DF503A298}" dt="2021-03-17T14:56:49.476" v="5" actId="14100"/>
        <pc:sldMkLst>
          <pc:docMk/>
          <pc:sldMk cId="2770055354" sldId="264"/>
        </pc:sldMkLst>
        <pc:picChg chg="mod">
          <ac:chgData name="Brendan Lau Siew Zhi" userId="S::e0550596@u.nus.edu::49bd5650-4d10-4248-b25e-457aaea360d9" providerId="AD" clId="Web-{323D1996-C198-4989-B4BD-9C2DF503A298}" dt="2021-03-17T14:56:49.476" v="5" actId="14100"/>
          <ac:picMkLst>
            <pc:docMk/>
            <pc:sldMk cId="2770055354" sldId="264"/>
            <ac:picMk id="51" creationId="{2D042913-EEA7-4434-BBBA-F74F2B9F5BFE}"/>
          </ac:picMkLst>
        </pc:picChg>
      </pc:sldChg>
      <pc:sldChg chg="modSp">
        <pc:chgData name="Brendan Lau Siew Zhi" userId="S::e0550596@u.nus.edu::49bd5650-4d10-4248-b25e-457aaea360d9" providerId="AD" clId="Web-{323D1996-C198-4989-B4BD-9C2DF503A298}" dt="2021-03-17T14:58:23.353" v="19" actId="14100"/>
        <pc:sldMkLst>
          <pc:docMk/>
          <pc:sldMk cId="1752141012" sldId="267"/>
        </pc:sldMkLst>
        <pc:picChg chg="mod">
          <ac:chgData name="Brendan Lau Siew Zhi" userId="S::e0550596@u.nus.edu::49bd5650-4d10-4248-b25e-457aaea360d9" providerId="AD" clId="Web-{323D1996-C198-4989-B4BD-9C2DF503A298}" dt="2021-03-17T14:58:23.353" v="19" actId="14100"/>
          <ac:picMkLst>
            <pc:docMk/>
            <pc:sldMk cId="1752141012" sldId="267"/>
            <ac:picMk id="34" creationId="{D3F6E88D-B520-4E2B-9655-1539D65B5582}"/>
          </ac:picMkLst>
        </pc:picChg>
      </pc:sldChg>
      <pc:sldChg chg="modSp">
        <pc:chgData name="Brendan Lau Siew Zhi" userId="S::e0550596@u.nus.edu::49bd5650-4d10-4248-b25e-457aaea360d9" providerId="AD" clId="Web-{323D1996-C198-4989-B4BD-9C2DF503A298}" dt="2021-03-17T14:58:18.353" v="18" actId="1076"/>
        <pc:sldMkLst>
          <pc:docMk/>
          <pc:sldMk cId="956931141" sldId="268"/>
        </pc:sldMkLst>
        <pc:picChg chg="mod">
          <ac:chgData name="Brendan Lau Siew Zhi" userId="S::e0550596@u.nus.edu::49bd5650-4d10-4248-b25e-457aaea360d9" providerId="AD" clId="Web-{323D1996-C198-4989-B4BD-9C2DF503A298}" dt="2021-03-17T14:58:18.353" v="18" actId="1076"/>
          <ac:picMkLst>
            <pc:docMk/>
            <pc:sldMk cId="956931141" sldId="268"/>
            <ac:picMk id="39" creationId="{13B2F611-8671-4A5D-AE1F-2FD7B07742EA}"/>
          </ac:picMkLst>
        </pc:picChg>
      </pc:sldChg>
      <pc:sldChg chg="modSp">
        <pc:chgData name="Brendan Lau Siew Zhi" userId="S::e0550596@u.nus.edu::49bd5650-4d10-4248-b25e-457aaea360d9" providerId="AD" clId="Web-{323D1996-C198-4989-B4BD-9C2DF503A298}" dt="2021-03-17T15:00:08.840" v="20" actId="14100"/>
        <pc:sldMkLst>
          <pc:docMk/>
          <pc:sldMk cId="1104223881" sldId="274"/>
        </pc:sldMkLst>
        <pc:picChg chg="mod">
          <ac:chgData name="Brendan Lau Siew Zhi" userId="S::e0550596@u.nus.edu::49bd5650-4d10-4248-b25e-457aaea360d9" providerId="AD" clId="Web-{323D1996-C198-4989-B4BD-9C2DF503A298}" dt="2021-03-17T15:00:08.840" v="20" actId="14100"/>
          <ac:picMkLst>
            <pc:docMk/>
            <pc:sldMk cId="1104223881" sldId="274"/>
            <ac:picMk id="6" creationId="{66D7285B-407E-4471-9A57-EEB984CFF6F1}"/>
          </ac:picMkLst>
        </pc:picChg>
        <pc:picChg chg="mod">
          <ac:chgData name="Brendan Lau Siew Zhi" userId="S::e0550596@u.nus.edu::49bd5650-4d10-4248-b25e-457aaea360d9" providerId="AD" clId="Web-{323D1996-C198-4989-B4BD-9C2DF503A298}" dt="2021-03-17T14:56:16.132" v="1" actId="14100"/>
          <ac:picMkLst>
            <pc:docMk/>
            <pc:sldMk cId="1104223881" sldId="274"/>
            <ac:picMk id="35" creationId="{09E7E0DE-749C-4817-B914-77DE27DFF45C}"/>
          </ac:picMkLst>
        </pc:picChg>
      </pc:sldChg>
    </pc:docChg>
  </pc:docChgLst>
  <pc:docChgLst>
    <pc:chgData name="Brendan Lau Siew Zhi" userId="S::e0550596@u.nus.edu::49bd5650-4d10-4248-b25e-457aaea360d9" providerId="AD" clId="Web-{2BAD10B4-CDB0-4875-A4E2-E1C20C154FBD}"/>
    <pc:docChg chg="modSld">
      <pc:chgData name="Brendan Lau Siew Zhi" userId="S::e0550596@u.nus.edu::49bd5650-4d10-4248-b25e-457aaea360d9" providerId="AD" clId="Web-{2BAD10B4-CDB0-4875-A4E2-E1C20C154FBD}" dt="2021-03-17T15:20:48.625" v="3" actId="14100"/>
      <pc:docMkLst>
        <pc:docMk/>
      </pc:docMkLst>
      <pc:sldChg chg="modSp">
        <pc:chgData name="Brendan Lau Siew Zhi" userId="S::e0550596@u.nus.edu::49bd5650-4d10-4248-b25e-457aaea360d9" providerId="AD" clId="Web-{2BAD10B4-CDB0-4875-A4E2-E1C20C154FBD}" dt="2021-03-17T15:20:48.625" v="3" actId="14100"/>
        <pc:sldMkLst>
          <pc:docMk/>
          <pc:sldMk cId="1104223881" sldId="274"/>
        </pc:sldMkLst>
        <pc:spChg chg="mod">
          <ac:chgData name="Brendan Lau Siew Zhi" userId="S::e0550596@u.nus.edu::49bd5650-4d10-4248-b25e-457aaea360d9" providerId="AD" clId="Web-{2BAD10B4-CDB0-4875-A4E2-E1C20C154FBD}" dt="2021-03-17T15:20:48.625" v="3" actId="14100"/>
          <ac:spMkLst>
            <pc:docMk/>
            <pc:sldMk cId="1104223881" sldId="274"/>
            <ac:spMk id="19" creationId="{8C1CDA10-CC96-40AF-9EA8-F1D0C20C11F0}"/>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69848" y="1298448"/>
            <a:ext cx="7315200" cy="3255264"/>
          </a:xfrm>
        </p:spPr>
        <p:txBody>
          <a:bodyPr anchor="b">
            <a:normAutofit/>
          </a:bodyPr>
          <a:lstStyle>
            <a:lvl1pPr algn="l">
              <a:defRPr sz="5900" spc="-100" baseline="0">
                <a:solidFill>
                  <a:srgbClr val="FFFFFF"/>
                </a:solidFill>
              </a:defRPr>
            </a:lvl1pPr>
          </a:lstStyle>
          <a:p>
            <a:r>
              <a:rPr lang="en-US"/>
              <a:t>Click to edit Master title style</a:t>
            </a:r>
          </a:p>
        </p:txBody>
      </p:sp>
      <p:sp>
        <p:nvSpPr>
          <p:cNvPr id="3" name="Subtitle 2"/>
          <p:cNvSpPr>
            <a:spLocks noGrp="1"/>
          </p:cNvSpPr>
          <p:nvPr>
            <p:ph type="subTitle" idx="1"/>
          </p:nvPr>
        </p:nvSpPr>
        <p:spPr>
          <a:xfrm>
            <a:off x="1100015" y="4670246"/>
            <a:ext cx="7315200" cy="914400"/>
          </a:xfrm>
        </p:spPr>
        <p:txBody>
          <a:bodyPr anchor="t">
            <a:normAutofit/>
          </a:bodyPr>
          <a:lstStyle>
            <a:lvl1pPr marL="0" indent="0" algn="l">
              <a:buNone/>
              <a:defRPr sz="2200" cap="none" spc="0" baseline="0">
                <a:solidFill>
                  <a:schemeClr val="accent1">
                    <a:lumMod val="20000"/>
                    <a:lumOff val="80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p>
        </p:txBody>
      </p:sp>
      <p:sp>
        <p:nvSpPr>
          <p:cNvPr id="4" name="Date Placeholder 3"/>
          <p:cNvSpPr>
            <a:spLocks noGrp="1"/>
          </p:cNvSpPr>
          <p:nvPr>
            <p:ph type="dt" sz="half" idx="10"/>
          </p:nvPr>
        </p:nvSpPr>
        <p:spPr/>
        <p:txBody>
          <a:bodyPr/>
          <a:lstStyle/>
          <a:p>
            <a:fld id="{5586B75A-687E-405C-8A0B-8D00578BA2C3}" type="datetimeFigureOut">
              <a:rPr lang="en-US" dirty="0"/>
              <a:pPr/>
              <a:t>3/17/21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a:p>
        </p:txBody>
      </p:sp>
    </p:spTree>
    <p:extLst>
      <p:ext uri="{BB962C8B-B14F-4D97-AF65-F5344CB8AC3E}">
        <p14:creationId xmlns:p14="http://schemas.microsoft.com/office/powerpoint/2010/main" val="36320413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586B75A-687E-405C-8A0B-8D00578BA2C3}" type="datetimeFigureOut">
              <a:rPr lang="en-US" dirty="0"/>
              <a:pPr/>
              <a:t>3/17/21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a:p>
        </p:txBody>
      </p:sp>
    </p:spTree>
    <p:extLst>
      <p:ext uri="{BB962C8B-B14F-4D97-AF65-F5344CB8AC3E}">
        <p14:creationId xmlns:p14="http://schemas.microsoft.com/office/powerpoint/2010/main" val="11250471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81000" y="990600"/>
            <a:ext cx="2819400" cy="4953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867912" y="868680"/>
            <a:ext cx="7315200" cy="512064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586B75A-687E-405C-8A0B-8D00578BA2C3}" type="datetimeFigureOut">
              <a:rPr lang="en-US" dirty="0"/>
              <a:pPr/>
              <a:t>3/17/21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a:p>
        </p:txBody>
      </p:sp>
    </p:spTree>
    <p:extLst>
      <p:ext uri="{BB962C8B-B14F-4D97-AF65-F5344CB8AC3E}">
        <p14:creationId xmlns:p14="http://schemas.microsoft.com/office/powerpoint/2010/main" val="38437489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586B75A-687E-405C-8A0B-8D00578BA2C3}" type="datetimeFigureOut">
              <a:rPr lang="en-US" dirty="0"/>
              <a:pPr/>
              <a:t>3/17/21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a:p>
        </p:txBody>
      </p:sp>
    </p:spTree>
    <p:extLst>
      <p:ext uri="{BB962C8B-B14F-4D97-AF65-F5344CB8AC3E}">
        <p14:creationId xmlns:p14="http://schemas.microsoft.com/office/powerpoint/2010/main" val="22913390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867912" y="1298448"/>
            <a:ext cx="7315200" cy="3255264"/>
          </a:xfrm>
        </p:spPr>
        <p:txBody>
          <a:bodyPr anchor="b">
            <a:normAutofit/>
          </a:bodyPr>
          <a:lstStyle>
            <a:lvl1pPr>
              <a:defRPr sz="5900" b="0" spc="-100" baseline="0">
                <a:solidFill>
                  <a:schemeClr val="tx1">
                    <a:lumMod val="65000"/>
                    <a:lumOff val="35000"/>
                  </a:schemeClr>
                </a:solidFill>
              </a:defRPr>
            </a:lvl1pPr>
          </a:lstStyle>
          <a:p>
            <a:r>
              <a:rPr lang="en-US"/>
              <a:t>Click to edit Master title style</a:t>
            </a:r>
          </a:p>
        </p:txBody>
      </p:sp>
      <p:sp>
        <p:nvSpPr>
          <p:cNvPr id="3" name="Text Placeholder 2"/>
          <p:cNvSpPr>
            <a:spLocks noGrp="1"/>
          </p:cNvSpPr>
          <p:nvPr>
            <p:ph type="body" idx="1"/>
          </p:nvPr>
        </p:nvSpPr>
        <p:spPr>
          <a:xfrm>
            <a:off x="3886200" y="4672584"/>
            <a:ext cx="7315200" cy="914400"/>
          </a:xfrm>
        </p:spPr>
        <p:txBody>
          <a:bodyPr anchor="t">
            <a:normAutofit/>
          </a:bodyPr>
          <a:lstStyle>
            <a:lvl1pPr marL="0" indent="0">
              <a:buNone/>
              <a:defRPr sz="2200" cap="none" spc="0" baseline="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586B75A-687E-405C-8A0B-8D00578BA2C3}" type="datetimeFigureOut">
              <a:rPr lang="en-US" dirty="0"/>
              <a:pPr/>
              <a:t>3/17/21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a:p>
        </p:txBody>
      </p:sp>
    </p:spTree>
    <p:extLst>
      <p:ext uri="{BB962C8B-B14F-4D97-AF65-F5344CB8AC3E}">
        <p14:creationId xmlns:p14="http://schemas.microsoft.com/office/powerpoint/2010/main" val="25269407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67912"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7818120"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Date Placeholder 7"/>
          <p:cNvSpPr>
            <a:spLocks noGrp="1"/>
          </p:cNvSpPr>
          <p:nvPr>
            <p:ph type="dt" sz="half" idx="10"/>
          </p:nvPr>
        </p:nvSpPr>
        <p:spPr/>
        <p:txBody>
          <a:bodyPr/>
          <a:lstStyle/>
          <a:p>
            <a:fld id="{5586B75A-687E-405C-8A0B-8D00578BA2C3}" type="datetimeFigureOut">
              <a:rPr lang="en-US" dirty="0"/>
              <a:pPr/>
              <a:t>3/17/21</a:t>
            </a:fld>
            <a:endParaRPr lang="en-US"/>
          </a:p>
        </p:txBody>
      </p:sp>
      <p:sp>
        <p:nvSpPr>
          <p:cNvPr id="9" name="Footer Placeholder 8"/>
          <p:cNvSpPr>
            <a:spLocks noGrp="1"/>
          </p:cNvSpPr>
          <p:nvPr>
            <p:ph type="ftr" sz="quarter" idx="11"/>
          </p:nvPr>
        </p:nvSpPr>
        <p:spPr/>
        <p:txBody>
          <a:bodyPr/>
          <a:lstStyle/>
          <a:p>
            <a:endParaRPr lang="en-US"/>
          </a:p>
        </p:txBody>
      </p:sp>
      <p:sp>
        <p:nvSpPr>
          <p:cNvPr id="10" name="Slide Number Placeholder 9"/>
          <p:cNvSpPr>
            <a:spLocks noGrp="1"/>
          </p:cNvSpPr>
          <p:nvPr>
            <p:ph type="sldNum" sz="quarter" idx="12"/>
          </p:nvPr>
        </p:nvSpPr>
        <p:spPr/>
        <p:txBody>
          <a:bodyPr/>
          <a:lstStyle/>
          <a:p>
            <a:fld id="{4FAB73BC-B049-4115-A692-8D63A059BFB8}" type="slidenum">
              <a:rPr lang="en-US" dirty="0"/>
              <a:pPr/>
              <a:t>‹#›</a:t>
            </a:fld>
            <a:endParaRPr lang="en-US"/>
          </a:p>
        </p:txBody>
      </p:sp>
    </p:spTree>
    <p:extLst>
      <p:ext uri="{BB962C8B-B14F-4D97-AF65-F5344CB8AC3E}">
        <p14:creationId xmlns:p14="http://schemas.microsoft.com/office/powerpoint/2010/main" val="29543846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3867912" y="1023586"/>
            <a:ext cx="3474720" cy="807720"/>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867912"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7818463" y="1023586"/>
            <a:ext cx="3474720" cy="813171"/>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818463"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Date Placeholder 1"/>
          <p:cNvSpPr>
            <a:spLocks noGrp="1"/>
          </p:cNvSpPr>
          <p:nvPr>
            <p:ph type="dt" sz="half" idx="10"/>
          </p:nvPr>
        </p:nvSpPr>
        <p:spPr/>
        <p:txBody>
          <a:bodyPr/>
          <a:lstStyle/>
          <a:p>
            <a:fld id="{5586B75A-687E-405C-8A0B-8D00578BA2C3}" type="datetimeFigureOut">
              <a:rPr lang="en-US" dirty="0"/>
              <a:pPr/>
              <a:t>3/17/21</a:t>
            </a:fld>
            <a:endParaRPr lang="en-US"/>
          </a:p>
        </p:txBody>
      </p:sp>
      <p:sp>
        <p:nvSpPr>
          <p:cNvPr id="11" name="Footer Placeholder 10"/>
          <p:cNvSpPr>
            <a:spLocks noGrp="1"/>
          </p:cNvSpPr>
          <p:nvPr>
            <p:ph type="ftr" sz="quarter" idx="11"/>
          </p:nvPr>
        </p:nvSpPr>
        <p:spPr/>
        <p:txBody>
          <a:bodyPr/>
          <a:lstStyle/>
          <a:p>
            <a:endParaRPr lang="en-US"/>
          </a:p>
        </p:txBody>
      </p:sp>
      <p:sp>
        <p:nvSpPr>
          <p:cNvPr id="12" name="Slide Number Placeholder 11"/>
          <p:cNvSpPr>
            <a:spLocks noGrp="1"/>
          </p:cNvSpPr>
          <p:nvPr>
            <p:ph type="sldNum" sz="quarter" idx="12"/>
          </p:nvPr>
        </p:nvSpPr>
        <p:spPr/>
        <p:txBody>
          <a:bodyPr/>
          <a:lstStyle/>
          <a:p>
            <a:fld id="{4FAB73BC-B049-4115-A692-8D63A059BFB8}" type="slidenum">
              <a:rPr lang="en-US" dirty="0"/>
              <a:pPr/>
              <a:t>‹#›</a:t>
            </a:fld>
            <a:endParaRPr lang="en-US"/>
          </a:p>
        </p:txBody>
      </p:sp>
    </p:spTree>
    <p:extLst>
      <p:ext uri="{BB962C8B-B14F-4D97-AF65-F5344CB8AC3E}">
        <p14:creationId xmlns:p14="http://schemas.microsoft.com/office/powerpoint/2010/main" val="617968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2" name="Date Placeholder 1"/>
          <p:cNvSpPr>
            <a:spLocks noGrp="1"/>
          </p:cNvSpPr>
          <p:nvPr>
            <p:ph type="dt" sz="half" idx="10"/>
          </p:nvPr>
        </p:nvSpPr>
        <p:spPr/>
        <p:txBody>
          <a:bodyPr/>
          <a:lstStyle/>
          <a:p>
            <a:fld id="{5586B75A-687E-405C-8A0B-8D00578BA2C3}" type="datetimeFigureOut">
              <a:rPr lang="en-US" dirty="0"/>
              <a:pPr/>
              <a:t>3/17/21</a:t>
            </a:fld>
            <a:endParaRPr lang="en-US"/>
          </a:p>
        </p:txBody>
      </p:sp>
      <p:sp>
        <p:nvSpPr>
          <p:cNvPr id="7" name="Footer Placeholder 6"/>
          <p:cNvSpPr>
            <a:spLocks noGrp="1"/>
          </p:cNvSpPr>
          <p:nvPr>
            <p:ph type="ftr" sz="quarter" idx="11"/>
          </p:nvPr>
        </p:nvSpPr>
        <p:spPr/>
        <p:txBody>
          <a:bodyPr/>
          <a:lstStyle/>
          <a:p>
            <a:endParaRPr lang="en-US"/>
          </a:p>
        </p:txBody>
      </p:sp>
      <p:sp>
        <p:nvSpPr>
          <p:cNvPr id="8" name="Slide Number Placeholder 7"/>
          <p:cNvSpPr>
            <a:spLocks noGrp="1"/>
          </p:cNvSpPr>
          <p:nvPr>
            <p:ph type="sldNum" sz="quarter" idx="12"/>
          </p:nvPr>
        </p:nvSpPr>
        <p:spPr/>
        <p:txBody>
          <a:bodyPr/>
          <a:lstStyle/>
          <a:p>
            <a:fld id="{4FAB73BC-B049-4115-A692-8D63A059BFB8}" type="slidenum">
              <a:rPr lang="en-US" dirty="0"/>
              <a:pPr/>
              <a:t>‹#›</a:t>
            </a:fld>
            <a:endParaRPr lang="en-US"/>
          </a:p>
        </p:txBody>
      </p:sp>
    </p:spTree>
    <p:extLst>
      <p:ext uri="{BB962C8B-B14F-4D97-AF65-F5344CB8AC3E}">
        <p14:creationId xmlns:p14="http://schemas.microsoft.com/office/powerpoint/2010/main" val="37933137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5586B75A-687E-405C-8A0B-8D00578BA2C3}" type="datetimeFigureOut">
              <a:rPr lang="en-US" dirty="0"/>
              <a:pPr/>
              <a:t>3/17/21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AB73BC-B049-4115-A692-8D63A059BFB8}" type="slidenum">
              <a:rPr lang="en-US" dirty="0"/>
              <a:pPr/>
              <a:t>‹#›</a:t>
            </a:fld>
            <a:endParaRPr lang="en-US"/>
          </a:p>
        </p:txBody>
      </p:sp>
    </p:spTree>
    <p:extLst>
      <p:ext uri="{BB962C8B-B14F-4D97-AF65-F5344CB8AC3E}">
        <p14:creationId xmlns:p14="http://schemas.microsoft.com/office/powerpoint/2010/main" val="40307989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baseline="0"/>
            </a:lvl1pPr>
          </a:lstStyle>
          <a:p>
            <a:r>
              <a:rPr lang="en-US"/>
              <a:t>Click to edit Master title style</a:t>
            </a:r>
          </a:p>
        </p:txBody>
      </p:sp>
      <p:sp>
        <p:nvSpPr>
          <p:cNvPr id="3" name="Content Placeholder 2"/>
          <p:cNvSpPr>
            <a:spLocks noGrp="1"/>
          </p:cNvSpPr>
          <p:nvPr>
            <p:ph idx="1"/>
          </p:nvPr>
        </p:nvSpPr>
        <p:spPr>
          <a:xfrm>
            <a:off x="3867912" y="868680"/>
            <a:ext cx="731520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256032" y="3494176"/>
            <a:ext cx="2834640" cy="2321990"/>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5586B75A-687E-405C-8A0B-8D00578BA2C3}" type="datetimeFigureOut">
              <a:rPr lang="en-US" dirty="0"/>
              <a:pPr/>
              <a:t>3/17/21</a:t>
            </a:fld>
            <a:endParaRPr lang="en-US"/>
          </a:p>
        </p:txBody>
      </p:sp>
      <p:sp>
        <p:nvSpPr>
          <p:cNvPr id="9" name="Footer Placeholder 8"/>
          <p:cNvSpPr>
            <a:spLocks noGrp="1"/>
          </p:cNvSpPr>
          <p:nvPr>
            <p:ph type="ftr" sz="quarter" idx="11"/>
          </p:nvPr>
        </p:nvSpPr>
        <p:spPr/>
        <p:txBody>
          <a:bodyPr/>
          <a:lstStyle/>
          <a:p>
            <a:endParaRPr lang="en-US"/>
          </a:p>
        </p:txBody>
      </p:sp>
      <p:sp>
        <p:nvSpPr>
          <p:cNvPr id="10" name="Slide Number Placeholder 9"/>
          <p:cNvSpPr>
            <a:spLocks noGrp="1"/>
          </p:cNvSpPr>
          <p:nvPr>
            <p:ph type="sldNum" sz="quarter" idx="12"/>
          </p:nvPr>
        </p:nvSpPr>
        <p:spPr/>
        <p:txBody>
          <a:bodyPr/>
          <a:lstStyle/>
          <a:p>
            <a:fld id="{4FAB73BC-B049-4115-A692-8D63A059BFB8}" type="slidenum">
              <a:rPr lang="en-US" dirty="0"/>
              <a:pPr/>
              <a:t>‹#›</a:t>
            </a:fld>
            <a:endParaRPr lang="en-US"/>
          </a:p>
        </p:txBody>
      </p:sp>
    </p:spTree>
    <p:extLst>
      <p:ext uri="{BB962C8B-B14F-4D97-AF65-F5344CB8AC3E}">
        <p14:creationId xmlns:p14="http://schemas.microsoft.com/office/powerpoint/2010/main" val="471481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a:lvl1pPr>
          </a:lstStyle>
          <a:p>
            <a:r>
              <a:rPr lang="en-US"/>
              <a:t>Click to edit Master title style</a:t>
            </a:r>
          </a:p>
        </p:txBody>
      </p:sp>
      <p:sp>
        <p:nvSpPr>
          <p:cNvPr id="3" name="Picture Placeholder 2"/>
          <p:cNvSpPr>
            <a:spLocks noGrp="1" noChangeAspect="1"/>
          </p:cNvSpPr>
          <p:nvPr>
            <p:ph type="pic" idx="1"/>
          </p:nvPr>
        </p:nvSpPr>
        <p:spPr>
          <a:xfrm>
            <a:off x="3570644" y="767419"/>
            <a:ext cx="8115230" cy="5330952"/>
          </a:xfrm>
          <a:solidFill>
            <a:schemeClr val="bg1">
              <a:lumMod val="75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56032" y="3493008"/>
            <a:ext cx="2834640" cy="2322576"/>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5586B75A-687E-405C-8A0B-8D00578BA2C3}" type="datetimeFigureOut">
              <a:rPr lang="en-US" dirty="0"/>
              <a:pPr/>
              <a:t>3/17/21</a:t>
            </a:fld>
            <a:endParaRPr lang="en-US"/>
          </a:p>
        </p:txBody>
      </p:sp>
      <p:sp>
        <p:nvSpPr>
          <p:cNvPr id="9" name="Footer Placeholder 8"/>
          <p:cNvSpPr>
            <a:spLocks noGrp="1"/>
          </p:cNvSpPr>
          <p:nvPr>
            <p:ph type="ftr" sz="quarter" idx="11"/>
          </p:nvPr>
        </p:nvSpPr>
        <p:spPr>
          <a:xfrm>
            <a:off x="3499101" y="6356350"/>
            <a:ext cx="5911517" cy="365125"/>
          </a:xfrm>
        </p:spPr>
        <p:txBody>
          <a:bodyPr/>
          <a:lstStyle/>
          <a:p>
            <a:endParaRPr lang="en-US"/>
          </a:p>
        </p:txBody>
      </p:sp>
      <p:sp>
        <p:nvSpPr>
          <p:cNvPr id="10" name="Slide Number Placeholder 9"/>
          <p:cNvSpPr>
            <a:spLocks noGrp="1"/>
          </p:cNvSpPr>
          <p:nvPr>
            <p:ph type="sldNum" sz="quarter" idx="12"/>
          </p:nvPr>
        </p:nvSpPr>
        <p:spPr/>
        <p:txBody>
          <a:bodyPr/>
          <a:lstStyle/>
          <a:p>
            <a:fld id="{4FAB73BC-B049-4115-A692-8D63A059BFB8}" type="slidenum">
              <a:rPr lang="en-US" dirty="0"/>
              <a:pPr/>
              <a:t>‹#›</a:t>
            </a:fld>
            <a:endParaRPr lang="en-US"/>
          </a:p>
        </p:txBody>
      </p:sp>
    </p:spTree>
    <p:extLst>
      <p:ext uri="{BB962C8B-B14F-4D97-AF65-F5344CB8AC3E}">
        <p14:creationId xmlns:p14="http://schemas.microsoft.com/office/powerpoint/2010/main" val="8779279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52919" y="1123837"/>
            <a:ext cx="2947482" cy="4601183"/>
          </a:xfrm>
          <a:prstGeom prst="rect">
            <a:avLst/>
          </a:prstGeom>
        </p:spPr>
        <p:txBody>
          <a:bodyPr vert="horz" lIns="91440" tIns="45720" rIns="91440" bIns="45720" rtlCol="0" anchor="ctr">
            <a:normAutofit/>
          </a:bodyPr>
          <a:lstStyle/>
          <a:p>
            <a:r>
              <a:rPr lang="en-US"/>
              <a:t>Click to edit Master title style</a:t>
            </a:r>
          </a:p>
        </p:txBody>
      </p:sp>
      <p:sp>
        <p:nvSpPr>
          <p:cNvPr id="38" name="Rectangle 37"/>
          <p:cNvSpPr/>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3869268" y="864108"/>
            <a:ext cx="7315200" cy="5120640"/>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262465" y="6356350"/>
            <a:ext cx="2743200"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fld id="{5586B75A-687E-405C-8A0B-8D00578BA2C3}" type="datetimeFigureOut">
              <a:rPr lang="en-US" dirty="0"/>
              <a:pPr/>
              <a:t>3/17/21</a:t>
            </a:fld>
            <a:endParaRPr lang="en-US"/>
          </a:p>
        </p:txBody>
      </p:sp>
      <p:sp>
        <p:nvSpPr>
          <p:cNvPr id="5" name="Footer Placeholder 4"/>
          <p:cNvSpPr>
            <a:spLocks noGrp="1"/>
          </p:cNvSpPr>
          <p:nvPr>
            <p:ph type="ftr" sz="quarter" idx="3"/>
          </p:nvPr>
        </p:nvSpPr>
        <p:spPr>
          <a:xfrm>
            <a:off x="3869268" y="6356350"/>
            <a:ext cx="5911517"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endParaRPr lang="en-US"/>
          </a:p>
        </p:txBody>
      </p:sp>
      <p:sp>
        <p:nvSpPr>
          <p:cNvPr id="6" name="Slide Number Placeholder 5"/>
          <p:cNvSpPr>
            <a:spLocks noGrp="1"/>
          </p:cNvSpPr>
          <p:nvPr>
            <p:ph type="sldNum" sz="quarter" idx="4"/>
          </p:nvPr>
        </p:nvSpPr>
        <p:spPr>
          <a:xfrm>
            <a:off x="10634135" y="6356350"/>
            <a:ext cx="1530927" cy="365125"/>
          </a:xfrm>
          <a:prstGeom prst="rect">
            <a:avLst/>
          </a:prstGeom>
        </p:spPr>
        <p:txBody>
          <a:bodyPr vert="horz" lIns="91440" tIns="45720" rIns="91440" bIns="45720" rtlCol="0" anchor="ctr"/>
          <a:lstStyle>
            <a:lvl1pPr algn="r">
              <a:defRPr sz="1200" b="1">
                <a:solidFill>
                  <a:schemeClr val="accent1"/>
                </a:solidFill>
              </a:defRPr>
            </a:lvl1pPr>
          </a:lstStyle>
          <a:p>
            <a:fld id="{4FAB73BC-B049-4115-A692-8D63A059BFB8}" type="slidenum">
              <a:rPr lang="en-US" dirty="0"/>
              <a:pPr/>
              <a:t>‹#›</a:t>
            </a:fld>
            <a:endParaRPr lang="en-US"/>
          </a:p>
        </p:txBody>
      </p:sp>
    </p:spTree>
    <p:extLst>
      <p:ext uri="{BB962C8B-B14F-4D97-AF65-F5344CB8AC3E}">
        <p14:creationId xmlns:p14="http://schemas.microsoft.com/office/powerpoint/2010/main" val="511698702"/>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Lst>
  <p:hf sldNum="0" hdr="0" ftr="0" dt="0"/>
  <p:txStyles>
    <p:title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3.pn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9.png"/><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5.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9" name="Rectangle 41">
            <a:extLst>
              <a:ext uri="{FF2B5EF4-FFF2-40B4-BE49-F238E27FC236}">
                <a16:creationId xmlns:a16="http://schemas.microsoft.com/office/drawing/2014/main" id="{661E5D85-CC45-4AA9-88A4-41671004D1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2" name="Picture 2">
            <a:extLst>
              <a:ext uri="{FF2B5EF4-FFF2-40B4-BE49-F238E27FC236}">
                <a16:creationId xmlns:a16="http://schemas.microsoft.com/office/drawing/2014/main" id="{14D8359D-13FC-4838-8B22-BD6D51051230}"/>
              </a:ext>
            </a:extLst>
          </p:cNvPr>
          <p:cNvPicPr>
            <a:picLocks noChangeAspect="1"/>
          </p:cNvPicPr>
          <p:nvPr/>
        </p:nvPicPr>
        <p:blipFill rotWithShape="1">
          <a:blip r:embed="rId2"/>
          <a:srcRect t="19732" r="-191" b="20881"/>
          <a:stretch/>
        </p:blipFill>
        <p:spPr>
          <a:xfrm>
            <a:off x="2005" y="759090"/>
            <a:ext cx="9170081" cy="5341529"/>
          </a:xfrm>
          <a:prstGeom prst="rect">
            <a:avLst/>
          </a:prstGeom>
        </p:spPr>
      </p:pic>
    </p:spTree>
    <p:extLst>
      <p:ext uri="{BB962C8B-B14F-4D97-AF65-F5344CB8AC3E}">
        <p14:creationId xmlns:p14="http://schemas.microsoft.com/office/powerpoint/2010/main" val="28433660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724D665A-80EA-46C6-8CA8-99424114F12F}"/>
              </a:ext>
            </a:extLst>
          </p:cNvPr>
          <p:cNvSpPr/>
          <p:nvPr/>
        </p:nvSpPr>
        <p:spPr>
          <a:xfrm>
            <a:off x="405342" y="371475"/>
            <a:ext cx="11243733" cy="6163733"/>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E2FD1B9E-E91D-499E-88F7-7DF9DAAAA1D4}"/>
              </a:ext>
            </a:extLst>
          </p:cNvPr>
          <p:cNvSpPr/>
          <p:nvPr/>
        </p:nvSpPr>
        <p:spPr>
          <a:xfrm>
            <a:off x="2387600" y="956733"/>
            <a:ext cx="7772400" cy="55710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6709D63D-F22B-4441-BD9F-5FC9EF0E824B}"/>
              </a:ext>
            </a:extLst>
          </p:cNvPr>
          <p:cNvSpPr txBox="1"/>
          <p:nvPr/>
        </p:nvSpPr>
        <p:spPr>
          <a:xfrm>
            <a:off x="2624666" y="1117600"/>
            <a:ext cx="7450666"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Abadi Extra Light"/>
              </a:rPr>
              <a:t>Thank you for giving these items a new home!</a:t>
            </a:r>
          </a:p>
          <a:p>
            <a:r>
              <a:rPr lang="en-US">
                <a:latin typeface="Abadi Extra Light"/>
                <a:cs typeface="Calibri"/>
              </a:rPr>
              <a:t>To collect you item, simply go to the treasure box at the corresponding locations and scan the QR code given. All QR codes have been safely stored in your account under "My Treasures".</a:t>
            </a:r>
          </a:p>
        </p:txBody>
      </p:sp>
      <p:grpSp>
        <p:nvGrpSpPr>
          <p:cNvPr id="41" name="Group 40">
            <a:extLst>
              <a:ext uri="{FF2B5EF4-FFF2-40B4-BE49-F238E27FC236}">
                <a16:creationId xmlns:a16="http://schemas.microsoft.com/office/drawing/2014/main" id="{951CA731-B8F7-4CA1-A47A-8F6ABAE01214}"/>
              </a:ext>
            </a:extLst>
          </p:cNvPr>
          <p:cNvGrpSpPr/>
          <p:nvPr/>
        </p:nvGrpSpPr>
        <p:grpSpPr>
          <a:xfrm>
            <a:off x="3124200" y="2573867"/>
            <a:ext cx="5808133" cy="1710266"/>
            <a:chOff x="3124200" y="2573867"/>
            <a:chExt cx="5808133" cy="1710266"/>
          </a:xfrm>
        </p:grpSpPr>
        <p:sp>
          <p:nvSpPr>
            <p:cNvPr id="28" name="Rectangle: Rounded Corners 27">
              <a:extLst>
                <a:ext uri="{FF2B5EF4-FFF2-40B4-BE49-F238E27FC236}">
                  <a16:creationId xmlns:a16="http://schemas.microsoft.com/office/drawing/2014/main" id="{3F1C4AF2-620F-4295-8238-EC5099279097}"/>
                </a:ext>
              </a:extLst>
            </p:cNvPr>
            <p:cNvSpPr/>
            <p:nvPr/>
          </p:nvSpPr>
          <p:spPr>
            <a:xfrm>
              <a:off x="3124200" y="2573867"/>
              <a:ext cx="5808133" cy="1710266"/>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badi Extra Light"/>
              </a:endParaRPr>
            </a:p>
          </p:txBody>
        </p:sp>
        <p:sp>
          <p:nvSpPr>
            <p:cNvPr id="3" name="TextBox 2">
              <a:extLst>
                <a:ext uri="{FF2B5EF4-FFF2-40B4-BE49-F238E27FC236}">
                  <a16:creationId xmlns:a16="http://schemas.microsoft.com/office/drawing/2014/main" id="{EC060756-8179-4B7D-A83B-040E2233664E}"/>
                </a:ext>
              </a:extLst>
            </p:cNvPr>
            <p:cNvSpPr txBox="1"/>
            <p:nvPr/>
          </p:nvSpPr>
          <p:spPr>
            <a:xfrm>
              <a:off x="3351741" y="2640542"/>
              <a:ext cx="2743200" cy="369332"/>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Abadi Extra Light"/>
                  <a:cs typeface="Calibri"/>
                </a:rPr>
                <a:t>Pink Teddy Bear</a:t>
              </a:r>
            </a:p>
          </p:txBody>
        </p:sp>
        <p:pic>
          <p:nvPicPr>
            <p:cNvPr id="29" name="Picture 29">
              <a:extLst>
                <a:ext uri="{FF2B5EF4-FFF2-40B4-BE49-F238E27FC236}">
                  <a16:creationId xmlns:a16="http://schemas.microsoft.com/office/drawing/2014/main" id="{580CFBF2-315C-4206-964D-5C3022426770}"/>
                </a:ext>
              </a:extLst>
            </p:cNvPr>
            <p:cNvPicPr>
              <a:picLocks noChangeAspect="1"/>
            </p:cNvPicPr>
            <p:nvPr/>
          </p:nvPicPr>
          <p:blipFill>
            <a:blip r:embed="rId2"/>
            <a:stretch>
              <a:fillRect/>
            </a:stretch>
          </p:blipFill>
          <p:spPr>
            <a:xfrm>
              <a:off x="3496734" y="3037652"/>
              <a:ext cx="872068" cy="960495"/>
            </a:xfrm>
            <a:prstGeom prst="rect">
              <a:avLst/>
            </a:prstGeom>
            <a:ln>
              <a:noFill/>
            </a:ln>
          </p:spPr>
        </p:pic>
        <p:sp>
          <p:nvSpPr>
            <p:cNvPr id="37" name="Rectangle 36">
              <a:extLst>
                <a:ext uri="{FF2B5EF4-FFF2-40B4-BE49-F238E27FC236}">
                  <a16:creationId xmlns:a16="http://schemas.microsoft.com/office/drawing/2014/main" id="{2B338F23-7C04-45CA-A2AE-0A4BF46C83F1}"/>
                </a:ext>
              </a:extLst>
            </p:cNvPr>
            <p:cNvSpPr/>
            <p:nvPr/>
          </p:nvSpPr>
          <p:spPr>
            <a:xfrm>
              <a:off x="7408334" y="2819400"/>
              <a:ext cx="1261533" cy="127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badi Extra Light"/>
              </a:endParaRPr>
            </a:p>
          </p:txBody>
        </p:sp>
        <p:pic>
          <p:nvPicPr>
            <p:cNvPr id="39" name="Picture 39">
              <a:extLst>
                <a:ext uri="{FF2B5EF4-FFF2-40B4-BE49-F238E27FC236}">
                  <a16:creationId xmlns:a16="http://schemas.microsoft.com/office/drawing/2014/main" id="{A0A04310-2615-460C-B298-E2B66CD0A5C8}"/>
                </a:ext>
              </a:extLst>
            </p:cNvPr>
            <p:cNvPicPr>
              <a:picLocks noChangeAspect="1"/>
            </p:cNvPicPr>
            <p:nvPr/>
          </p:nvPicPr>
          <p:blipFill>
            <a:blip r:embed="rId3"/>
            <a:stretch>
              <a:fillRect/>
            </a:stretch>
          </p:blipFill>
          <p:spPr>
            <a:xfrm>
              <a:off x="7404100" y="2806699"/>
              <a:ext cx="1295400" cy="1295400"/>
            </a:xfrm>
            <a:prstGeom prst="rect">
              <a:avLst/>
            </a:prstGeom>
            <a:ln>
              <a:noFill/>
            </a:ln>
          </p:spPr>
        </p:pic>
      </p:grpSp>
      <p:grpSp>
        <p:nvGrpSpPr>
          <p:cNvPr id="50" name="Group 49">
            <a:extLst>
              <a:ext uri="{FF2B5EF4-FFF2-40B4-BE49-F238E27FC236}">
                <a16:creationId xmlns:a16="http://schemas.microsoft.com/office/drawing/2014/main" id="{76421AE2-D54B-4B6D-924F-0ECAF96921B1}"/>
              </a:ext>
            </a:extLst>
          </p:cNvPr>
          <p:cNvGrpSpPr/>
          <p:nvPr/>
        </p:nvGrpSpPr>
        <p:grpSpPr>
          <a:xfrm>
            <a:off x="3124200" y="4402666"/>
            <a:ext cx="5808133" cy="1710266"/>
            <a:chOff x="3124200" y="4495800"/>
            <a:chExt cx="5808133" cy="1710266"/>
          </a:xfrm>
        </p:grpSpPr>
        <p:grpSp>
          <p:nvGrpSpPr>
            <p:cNvPr id="44" name="Group 43">
              <a:extLst>
                <a:ext uri="{FF2B5EF4-FFF2-40B4-BE49-F238E27FC236}">
                  <a16:creationId xmlns:a16="http://schemas.microsoft.com/office/drawing/2014/main" id="{4870816C-7812-4120-AC5D-7E37CE911C22}"/>
                </a:ext>
              </a:extLst>
            </p:cNvPr>
            <p:cNvGrpSpPr/>
            <p:nvPr/>
          </p:nvGrpSpPr>
          <p:grpSpPr>
            <a:xfrm>
              <a:off x="3124200" y="4495800"/>
              <a:ext cx="5808133" cy="1710266"/>
              <a:chOff x="3124200" y="2573867"/>
              <a:chExt cx="5808133" cy="1710266"/>
            </a:xfrm>
          </p:grpSpPr>
          <p:sp>
            <p:nvSpPr>
              <p:cNvPr id="45" name="Rectangle: Rounded Corners 44">
                <a:extLst>
                  <a:ext uri="{FF2B5EF4-FFF2-40B4-BE49-F238E27FC236}">
                    <a16:creationId xmlns:a16="http://schemas.microsoft.com/office/drawing/2014/main" id="{AD756B9A-E766-4B13-BFF2-1B6F929D65C9}"/>
                  </a:ext>
                </a:extLst>
              </p:cNvPr>
              <p:cNvSpPr/>
              <p:nvPr/>
            </p:nvSpPr>
            <p:spPr>
              <a:xfrm>
                <a:off x="3124200" y="2573867"/>
                <a:ext cx="5808133" cy="1710266"/>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badi Extra Light"/>
                </a:endParaRPr>
              </a:p>
            </p:txBody>
          </p:sp>
          <p:sp>
            <p:nvSpPr>
              <p:cNvPr id="46" name="TextBox 45">
                <a:extLst>
                  <a:ext uri="{FF2B5EF4-FFF2-40B4-BE49-F238E27FC236}">
                    <a16:creationId xmlns:a16="http://schemas.microsoft.com/office/drawing/2014/main" id="{15B8AB4D-1BCD-4A0B-9F62-C3C1EB42475B}"/>
                  </a:ext>
                </a:extLst>
              </p:cNvPr>
              <p:cNvSpPr txBox="1"/>
              <p:nvPr/>
            </p:nvSpPr>
            <p:spPr>
              <a:xfrm>
                <a:off x="3351741" y="2640542"/>
                <a:ext cx="2743200" cy="369332"/>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Abadi Extra Light"/>
                    <a:cs typeface="Calibri"/>
                  </a:rPr>
                  <a:t>1A Chinese Textbook</a:t>
                </a:r>
                <a:endParaRPr lang="en-US">
                  <a:latin typeface="Abadi Extra Light"/>
                </a:endParaRPr>
              </a:p>
            </p:txBody>
          </p:sp>
          <p:pic>
            <p:nvPicPr>
              <p:cNvPr id="47" name="Picture 29">
                <a:extLst>
                  <a:ext uri="{FF2B5EF4-FFF2-40B4-BE49-F238E27FC236}">
                    <a16:creationId xmlns:a16="http://schemas.microsoft.com/office/drawing/2014/main" id="{BA0ED303-B6BF-4406-A347-03090886E7AD}"/>
                  </a:ext>
                </a:extLst>
              </p:cNvPr>
              <p:cNvPicPr>
                <a:picLocks noChangeAspect="1"/>
              </p:cNvPicPr>
              <p:nvPr/>
            </p:nvPicPr>
            <p:blipFill>
              <a:blip r:embed="rId2"/>
              <a:stretch>
                <a:fillRect/>
              </a:stretch>
            </p:blipFill>
            <p:spPr>
              <a:xfrm>
                <a:off x="3496734" y="3037652"/>
                <a:ext cx="872068" cy="960495"/>
              </a:xfrm>
              <a:prstGeom prst="rect">
                <a:avLst/>
              </a:prstGeom>
              <a:ln>
                <a:noFill/>
              </a:ln>
            </p:spPr>
          </p:pic>
          <p:sp>
            <p:nvSpPr>
              <p:cNvPr id="48" name="Rectangle 47">
                <a:extLst>
                  <a:ext uri="{FF2B5EF4-FFF2-40B4-BE49-F238E27FC236}">
                    <a16:creationId xmlns:a16="http://schemas.microsoft.com/office/drawing/2014/main" id="{F94FA2CD-C463-48B4-8F94-D4116325A12D}"/>
                  </a:ext>
                </a:extLst>
              </p:cNvPr>
              <p:cNvSpPr/>
              <p:nvPr/>
            </p:nvSpPr>
            <p:spPr>
              <a:xfrm>
                <a:off x="7408334" y="2819400"/>
                <a:ext cx="1261533" cy="127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badi Extra Light"/>
                </a:endParaRPr>
              </a:p>
            </p:txBody>
          </p:sp>
          <p:pic>
            <p:nvPicPr>
              <p:cNvPr id="49" name="Picture 39">
                <a:extLst>
                  <a:ext uri="{FF2B5EF4-FFF2-40B4-BE49-F238E27FC236}">
                    <a16:creationId xmlns:a16="http://schemas.microsoft.com/office/drawing/2014/main" id="{824078CF-C51F-4F81-AFB7-07FECD9EBD1B}"/>
                  </a:ext>
                </a:extLst>
              </p:cNvPr>
              <p:cNvPicPr>
                <a:picLocks noChangeAspect="1"/>
              </p:cNvPicPr>
              <p:nvPr/>
            </p:nvPicPr>
            <p:blipFill>
              <a:blip r:embed="rId3"/>
              <a:stretch>
                <a:fillRect/>
              </a:stretch>
            </p:blipFill>
            <p:spPr>
              <a:xfrm>
                <a:off x="7404100" y="2806699"/>
                <a:ext cx="1295400" cy="1295400"/>
              </a:xfrm>
              <a:prstGeom prst="rect">
                <a:avLst/>
              </a:prstGeom>
              <a:ln>
                <a:noFill/>
              </a:ln>
            </p:spPr>
          </p:pic>
        </p:grpSp>
        <p:pic>
          <p:nvPicPr>
            <p:cNvPr id="40" name="Picture 36" descr="A picture containing text&#10;&#10;Description automatically generated">
              <a:extLst>
                <a:ext uri="{FF2B5EF4-FFF2-40B4-BE49-F238E27FC236}">
                  <a16:creationId xmlns:a16="http://schemas.microsoft.com/office/drawing/2014/main" id="{F61A76EA-DCC2-465A-B195-200530BBBDC6}"/>
                </a:ext>
              </a:extLst>
            </p:cNvPr>
            <p:cNvPicPr>
              <a:picLocks noChangeAspect="1"/>
            </p:cNvPicPr>
            <p:nvPr/>
          </p:nvPicPr>
          <p:blipFill>
            <a:blip r:embed="rId4"/>
            <a:stretch>
              <a:fillRect/>
            </a:stretch>
          </p:blipFill>
          <p:spPr>
            <a:xfrm>
              <a:off x="3581400" y="4981269"/>
              <a:ext cx="694269" cy="917128"/>
            </a:xfrm>
            <a:prstGeom prst="rect">
              <a:avLst/>
            </a:prstGeom>
            <a:ln>
              <a:noFill/>
            </a:ln>
          </p:spPr>
        </p:pic>
      </p:grpSp>
      <p:grpSp>
        <p:nvGrpSpPr>
          <p:cNvPr id="25" name="Group 24">
            <a:extLst>
              <a:ext uri="{FF2B5EF4-FFF2-40B4-BE49-F238E27FC236}">
                <a16:creationId xmlns:a16="http://schemas.microsoft.com/office/drawing/2014/main" id="{1C74053D-D8C3-4EA5-87D9-32E73F6FF933}"/>
              </a:ext>
            </a:extLst>
          </p:cNvPr>
          <p:cNvGrpSpPr/>
          <p:nvPr/>
        </p:nvGrpSpPr>
        <p:grpSpPr>
          <a:xfrm>
            <a:off x="405341" y="381845"/>
            <a:ext cx="11243734" cy="584200"/>
            <a:chOff x="405342" y="359276"/>
            <a:chExt cx="11243734" cy="584200"/>
          </a:xfrm>
        </p:grpSpPr>
        <p:sp>
          <p:nvSpPr>
            <p:cNvPr id="27" name="Rectangle 26">
              <a:extLst>
                <a:ext uri="{FF2B5EF4-FFF2-40B4-BE49-F238E27FC236}">
                  <a16:creationId xmlns:a16="http://schemas.microsoft.com/office/drawing/2014/main" id="{A5BF7AED-6026-47B9-A931-BB0E7E877033}"/>
                </a:ext>
              </a:extLst>
            </p:cNvPr>
            <p:cNvSpPr/>
            <p:nvPr/>
          </p:nvSpPr>
          <p:spPr>
            <a:xfrm>
              <a:off x="405342" y="359276"/>
              <a:ext cx="11243734" cy="584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Rounded Corners 29">
              <a:extLst>
                <a:ext uri="{FF2B5EF4-FFF2-40B4-BE49-F238E27FC236}">
                  <a16:creationId xmlns:a16="http://schemas.microsoft.com/office/drawing/2014/main" id="{0BDDEC08-3FF4-4103-BB59-9EE046E8C0D4}"/>
                </a:ext>
              </a:extLst>
            </p:cNvPr>
            <p:cNvSpPr/>
            <p:nvPr/>
          </p:nvSpPr>
          <p:spPr>
            <a:xfrm>
              <a:off x="2251073" y="453115"/>
              <a:ext cx="2065867" cy="38946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latin typeface="Abadi Extra Light"/>
                  <a:cs typeface="Calibri"/>
                </a:rPr>
                <a:t>Donate a Treasure</a:t>
              </a:r>
            </a:p>
          </p:txBody>
        </p:sp>
        <p:sp>
          <p:nvSpPr>
            <p:cNvPr id="31" name="Rectangle: Rounded Corners 30">
              <a:extLst>
                <a:ext uri="{FF2B5EF4-FFF2-40B4-BE49-F238E27FC236}">
                  <a16:creationId xmlns:a16="http://schemas.microsoft.com/office/drawing/2014/main" id="{5916E6CD-D6CE-437E-BFFB-74B570D6D6C9}"/>
                </a:ext>
              </a:extLst>
            </p:cNvPr>
            <p:cNvSpPr/>
            <p:nvPr/>
          </p:nvSpPr>
          <p:spPr>
            <a:xfrm>
              <a:off x="3961341" y="447267"/>
              <a:ext cx="2065867" cy="38946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latin typeface="Abadi Extra Light"/>
                  <a:cs typeface="Calibri"/>
                </a:rPr>
                <a:t>Take a Treasure</a:t>
              </a:r>
            </a:p>
          </p:txBody>
        </p:sp>
        <p:sp>
          <p:nvSpPr>
            <p:cNvPr id="32" name="Rectangle: Rounded Corners 31">
              <a:extLst>
                <a:ext uri="{FF2B5EF4-FFF2-40B4-BE49-F238E27FC236}">
                  <a16:creationId xmlns:a16="http://schemas.microsoft.com/office/drawing/2014/main" id="{4A817A34-6AB3-48C6-BFEA-3AD31F3F0501}"/>
                </a:ext>
              </a:extLst>
            </p:cNvPr>
            <p:cNvSpPr/>
            <p:nvPr/>
          </p:nvSpPr>
          <p:spPr>
            <a:xfrm>
              <a:off x="9532407" y="515408"/>
              <a:ext cx="1591734" cy="313267"/>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400">
                  <a:latin typeface="Abadi Extra Light"/>
                  <a:cs typeface="Calibri"/>
                </a:rPr>
                <a:t>Janice12</a:t>
              </a:r>
            </a:p>
          </p:txBody>
        </p:sp>
        <p:sp>
          <p:nvSpPr>
            <p:cNvPr id="33" name="Oval 32">
              <a:extLst>
                <a:ext uri="{FF2B5EF4-FFF2-40B4-BE49-F238E27FC236}">
                  <a16:creationId xmlns:a16="http://schemas.microsoft.com/office/drawing/2014/main" id="{F4519DDD-AD42-4997-A6AB-01078046CA87}"/>
                </a:ext>
              </a:extLst>
            </p:cNvPr>
            <p:cNvSpPr/>
            <p:nvPr/>
          </p:nvSpPr>
          <p:spPr>
            <a:xfrm>
              <a:off x="10947400" y="474133"/>
              <a:ext cx="440267" cy="44026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5" name="Picture 34" descr="Graphical user interface, application&#10;&#10;Description automatically generated">
            <a:extLst>
              <a:ext uri="{FF2B5EF4-FFF2-40B4-BE49-F238E27FC236}">
                <a16:creationId xmlns:a16="http://schemas.microsoft.com/office/drawing/2014/main" id="{D9FC85B3-C6AF-4902-A402-2BEEF8FA812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57370" y="-47463"/>
            <a:ext cx="1390691" cy="1390691"/>
          </a:xfrm>
          <a:prstGeom prst="rect">
            <a:avLst/>
          </a:prstGeom>
          <a:noFill/>
          <a:ln>
            <a:noFill/>
          </a:ln>
        </p:spPr>
      </p:pic>
      <p:sp>
        <p:nvSpPr>
          <p:cNvPr id="36" name="Rectangle: Rounded Corners 35">
            <a:extLst>
              <a:ext uri="{FF2B5EF4-FFF2-40B4-BE49-F238E27FC236}">
                <a16:creationId xmlns:a16="http://schemas.microsoft.com/office/drawing/2014/main" id="{33B63256-975A-4B17-A7A8-02807A37B9F1}"/>
              </a:ext>
            </a:extLst>
          </p:cNvPr>
          <p:cNvSpPr/>
          <p:nvPr/>
        </p:nvSpPr>
        <p:spPr>
          <a:xfrm>
            <a:off x="5299515" y="466372"/>
            <a:ext cx="2065867" cy="38946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latin typeface="Abadi Extra Light"/>
                <a:cs typeface="Calibri"/>
              </a:rPr>
              <a:t>About us</a:t>
            </a:r>
          </a:p>
        </p:txBody>
      </p:sp>
      <p:sp>
        <p:nvSpPr>
          <p:cNvPr id="38" name="Rectangle: Rounded Corners 37">
            <a:extLst>
              <a:ext uri="{FF2B5EF4-FFF2-40B4-BE49-F238E27FC236}">
                <a16:creationId xmlns:a16="http://schemas.microsoft.com/office/drawing/2014/main" id="{D06FF112-56F5-4002-A1CD-F085A4AEF233}"/>
              </a:ext>
            </a:extLst>
          </p:cNvPr>
          <p:cNvSpPr/>
          <p:nvPr/>
        </p:nvSpPr>
        <p:spPr>
          <a:xfrm>
            <a:off x="6236578" y="475683"/>
            <a:ext cx="2065867" cy="38946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latin typeface="Abadi Extra Light"/>
                <a:cs typeface="Calibri"/>
              </a:rPr>
              <a:t>FAQ</a:t>
            </a:r>
          </a:p>
        </p:txBody>
      </p:sp>
      <p:sp>
        <p:nvSpPr>
          <p:cNvPr id="42" name="Rectangle: Rounded Corners 41">
            <a:extLst>
              <a:ext uri="{FF2B5EF4-FFF2-40B4-BE49-F238E27FC236}">
                <a16:creationId xmlns:a16="http://schemas.microsoft.com/office/drawing/2014/main" id="{DB2F28E4-9423-45EE-BEDB-C760D9E7995D}"/>
              </a:ext>
            </a:extLst>
          </p:cNvPr>
          <p:cNvSpPr/>
          <p:nvPr/>
        </p:nvSpPr>
        <p:spPr>
          <a:xfrm>
            <a:off x="7315024" y="475889"/>
            <a:ext cx="2065867" cy="38946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latin typeface="Abadi Extra Light"/>
                <a:cs typeface="Calibri"/>
              </a:rPr>
              <a:t>Contact us</a:t>
            </a:r>
          </a:p>
        </p:txBody>
      </p:sp>
      <p:pic>
        <p:nvPicPr>
          <p:cNvPr id="4" name="Picture 3" descr="Shape&#10;&#10;Description automatically generated with low confidence">
            <a:extLst>
              <a:ext uri="{FF2B5EF4-FFF2-40B4-BE49-F238E27FC236}">
                <a16:creationId xmlns:a16="http://schemas.microsoft.com/office/drawing/2014/main" id="{F921AAE9-697D-4DE0-82A8-0D998A9AF64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2232" y="468415"/>
            <a:ext cx="411658" cy="387686"/>
          </a:xfrm>
          <a:prstGeom prst="rect">
            <a:avLst/>
          </a:prstGeom>
        </p:spPr>
      </p:pic>
    </p:spTree>
    <p:extLst>
      <p:ext uri="{BB962C8B-B14F-4D97-AF65-F5344CB8AC3E}">
        <p14:creationId xmlns:p14="http://schemas.microsoft.com/office/powerpoint/2010/main" val="5182937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4CC041-8E09-45EA-AE94-DA441FDA5149}"/>
              </a:ext>
            </a:extLst>
          </p:cNvPr>
          <p:cNvSpPr>
            <a:spLocks noGrp="1"/>
          </p:cNvSpPr>
          <p:nvPr>
            <p:ph type="title"/>
          </p:nvPr>
        </p:nvSpPr>
        <p:spPr/>
        <p:txBody>
          <a:bodyPr/>
          <a:lstStyle/>
          <a:p>
            <a:r>
              <a:rPr lang="en-US">
                <a:cs typeface="Calibri Light"/>
              </a:rPr>
              <a:t>Treasure Box</a:t>
            </a:r>
            <a:endParaRPr lang="en-US"/>
          </a:p>
        </p:txBody>
      </p:sp>
    </p:spTree>
    <p:extLst>
      <p:ext uri="{BB962C8B-B14F-4D97-AF65-F5344CB8AC3E}">
        <p14:creationId xmlns:p14="http://schemas.microsoft.com/office/powerpoint/2010/main" val="12610841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be 2">
            <a:extLst>
              <a:ext uri="{FF2B5EF4-FFF2-40B4-BE49-F238E27FC236}">
                <a16:creationId xmlns:a16="http://schemas.microsoft.com/office/drawing/2014/main" id="{C63B93B2-6AFF-4396-AA71-1274A2783103}"/>
              </a:ext>
            </a:extLst>
          </p:cNvPr>
          <p:cNvSpPr/>
          <p:nvPr/>
        </p:nvSpPr>
        <p:spPr>
          <a:xfrm>
            <a:off x="1466257" y="1169924"/>
            <a:ext cx="2709333" cy="3911600"/>
          </a:xfrm>
          <a:prstGeom prst="cub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Rounded Corners 3">
            <a:extLst>
              <a:ext uri="{FF2B5EF4-FFF2-40B4-BE49-F238E27FC236}">
                <a16:creationId xmlns:a16="http://schemas.microsoft.com/office/drawing/2014/main" id="{C8BDEF81-6E11-4BFD-8843-8DDB6783901A}"/>
              </a:ext>
            </a:extLst>
          </p:cNvPr>
          <p:cNvSpPr/>
          <p:nvPr/>
        </p:nvSpPr>
        <p:spPr>
          <a:xfrm>
            <a:off x="1600200" y="4114800"/>
            <a:ext cx="1337734" cy="787400"/>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cs typeface="Calibri"/>
              </a:rPr>
              <a:t>OPEN</a:t>
            </a:r>
          </a:p>
        </p:txBody>
      </p:sp>
      <p:sp>
        <p:nvSpPr>
          <p:cNvPr id="5" name="Rectangle 4">
            <a:extLst>
              <a:ext uri="{FF2B5EF4-FFF2-40B4-BE49-F238E27FC236}">
                <a16:creationId xmlns:a16="http://schemas.microsoft.com/office/drawing/2014/main" id="{8DA4237E-2355-4BC0-8E5A-13ADC12502B8}"/>
              </a:ext>
            </a:extLst>
          </p:cNvPr>
          <p:cNvSpPr/>
          <p:nvPr/>
        </p:nvSpPr>
        <p:spPr>
          <a:xfrm>
            <a:off x="1599142" y="2030942"/>
            <a:ext cx="1337734" cy="196426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a typeface="+mn-lt"/>
              <a:cs typeface="+mn-lt"/>
            </a:endParaRPr>
          </a:p>
        </p:txBody>
      </p:sp>
      <p:sp>
        <p:nvSpPr>
          <p:cNvPr id="10" name="Flowchart: Predefined Process 9">
            <a:extLst>
              <a:ext uri="{FF2B5EF4-FFF2-40B4-BE49-F238E27FC236}">
                <a16:creationId xmlns:a16="http://schemas.microsoft.com/office/drawing/2014/main" id="{0B4FB710-5213-457B-8823-32F440174405}"/>
              </a:ext>
            </a:extLst>
          </p:cNvPr>
          <p:cNvSpPr/>
          <p:nvPr/>
        </p:nvSpPr>
        <p:spPr>
          <a:xfrm>
            <a:off x="3010958" y="2763901"/>
            <a:ext cx="372533" cy="279400"/>
          </a:xfrm>
          <a:prstGeom prst="flowChartPredefinedProcess">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AC1802CB-66C8-4829-94EA-35C05D658244}"/>
              </a:ext>
            </a:extLst>
          </p:cNvPr>
          <p:cNvSpPr/>
          <p:nvPr/>
        </p:nvSpPr>
        <p:spPr>
          <a:xfrm>
            <a:off x="3314700" y="3221568"/>
            <a:ext cx="135467" cy="16086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B2E96745-991C-44CB-8F44-4E2850756CCA}"/>
              </a:ext>
            </a:extLst>
          </p:cNvPr>
          <p:cNvSpPr txBox="1"/>
          <p:nvPr/>
        </p:nvSpPr>
        <p:spPr>
          <a:xfrm>
            <a:off x="2907242" y="2390775"/>
            <a:ext cx="575734"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600">
                <a:latin typeface="5"/>
                <a:cs typeface="Calibri"/>
              </a:rPr>
              <a:t>Place QR Code Here</a:t>
            </a:r>
          </a:p>
        </p:txBody>
      </p:sp>
      <p:cxnSp>
        <p:nvCxnSpPr>
          <p:cNvPr id="14" name="Straight Arrow Connector 13">
            <a:extLst>
              <a:ext uri="{FF2B5EF4-FFF2-40B4-BE49-F238E27FC236}">
                <a16:creationId xmlns:a16="http://schemas.microsoft.com/office/drawing/2014/main" id="{BAC34C27-2B0F-4E58-9FBF-A292BBA9257B}"/>
              </a:ext>
            </a:extLst>
          </p:cNvPr>
          <p:cNvCxnSpPr/>
          <p:nvPr/>
        </p:nvCxnSpPr>
        <p:spPr>
          <a:xfrm>
            <a:off x="3387727" y="3299802"/>
            <a:ext cx="1312332" cy="1305"/>
          </a:xfrm>
          <a:prstGeom prst="straightConnector1">
            <a:avLst/>
          </a:prstGeom>
          <a:ln>
            <a:solidFill>
              <a:srgbClr val="4472C4"/>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69D70F3F-922F-4D43-88A0-4FE929979A8F}"/>
              </a:ext>
            </a:extLst>
          </p:cNvPr>
          <p:cNvSpPr txBox="1"/>
          <p:nvPr/>
        </p:nvSpPr>
        <p:spPr>
          <a:xfrm>
            <a:off x="4546600" y="3124200"/>
            <a:ext cx="1490134"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cs typeface="Calibri"/>
              </a:rPr>
              <a:t>Magnetic Locked </a:t>
            </a:r>
          </a:p>
          <a:p>
            <a:r>
              <a:rPr lang="en-US" sz="1400">
                <a:cs typeface="Calibri"/>
              </a:rPr>
              <a:t>Doorknob</a:t>
            </a:r>
          </a:p>
        </p:txBody>
      </p:sp>
      <p:cxnSp>
        <p:nvCxnSpPr>
          <p:cNvPr id="16" name="Straight Arrow Connector 15">
            <a:extLst>
              <a:ext uri="{FF2B5EF4-FFF2-40B4-BE49-F238E27FC236}">
                <a16:creationId xmlns:a16="http://schemas.microsoft.com/office/drawing/2014/main" id="{8461073C-B07B-4AFA-9C18-600101C6E37D}"/>
              </a:ext>
            </a:extLst>
          </p:cNvPr>
          <p:cNvCxnSpPr>
            <a:cxnSpLocks/>
          </p:cNvCxnSpPr>
          <p:nvPr/>
        </p:nvCxnSpPr>
        <p:spPr>
          <a:xfrm flipV="1">
            <a:off x="3260727" y="2860840"/>
            <a:ext cx="1396998" cy="7161"/>
          </a:xfrm>
          <a:prstGeom prst="straightConnector1">
            <a:avLst/>
          </a:prstGeom>
          <a:ln>
            <a:solidFill>
              <a:srgbClr val="4472C4"/>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AB5BEC2C-31D9-4AF6-92FD-4F842C863A40}"/>
              </a:ext>
            </a:extLst>
          </p:cNvPr>
          <p:cNvSpPr txBox="1"/>
          <p:nvPr/>
        </p:nvSpPr>
        <p:spPr>
          <a:xfrm>
            <a:off x="4495800" y="2446866"/>
            <a:ext cx="1998133"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cs typeface="Calibri"/>
              </a:rPr>
              <a:t>QR Code </a:t>
            </a:r>
            <a:endParaRPr lang="en-US"/>
          </a:p>
          <a:p>
            <a:r>
              <a:rPr lang="en-US" sz="1400">
                <a:cs typeface="Calibri"/>
              </a:rPr>
              <a:t>Scanner</a:t>
            </a:r>
            <a:endParaRPr lang="en-US"/>
          </a:p>
        </p:txBody>
      </p:sp>
      <p:cxnSp>
        <p:nvCxnSpPr>
          <p:cNvPr id="18" name="Straight Arrow Connector 17">
            <a:extLst>
              <a:ext uri="{FF2B5EF4-FFF2-40B4-BE49-F238E27FC236}">
                <a16:creationId xmlns:a16="http://schemas.microsoft.com/office/drawing/2014/main" id="{4B901F06-D6C6-4F95-BF82-439FBB2774DE}"/>
              </a:ext>
            </a:extLst>
          </p:cNvPr>
          <p:cNvCxnSpPr>
            <a:cxnSpLocks/>
          </p:cNvCxnSpPr>
          <p:nvPr/>
        </p:nvCxnSpPr>
        <p:spPr>
          <a:xfrm flipV="1">
            <a:off x="593726" y="4520306"/>
            <a:ext cx="1396998" cy="7161"/>
          </a:xfrm>
          <a:prstGeom prst="straightConnector1">
            <a:avLst/>
          </a:prstGeom>
          <a:ln>
            <a:solidFill>
              <a:srgbClr val="4472C4"/>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BDA73900-79D9-4128-BCF3-D0757369BFB9}"/>
              </a:ext>
            </a:extLst>
          </p:cNvPr>
          <p:cNvSpPr txBox="1"/>
          <p:nvPr/>
        </p:nvSpPr>
        <p:spPr>
          <a:xfrm>
            <a:off x="228599" y="4157131"/>
            <a:ext cx="2243666"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cs typeface="Calibri"/>
              </a:rPr>
              <a:t>Item Retrieval</a:t>
            </a:r>
            <a:endParaRPr lang="en-US"/>
          </a:p>
          <a:p>
            <a:r>
              <a:rPr lang="en-US" sz="1400">
                <a:cs typeface="Calibri"/>
              </a:rPr>
              <a:t>Point</a:t>
            </a:r>
            <a:endParaRPr lang="en-US"/>
          </a:p>
        </p:txBody>
      </p:sp>
      <p:cxnSp>
        <p:nvCxnSpPr>
          <p:cNvPr id="20" name="Straight Arrow Connector 19">
            <a:extLst>
              <a:ext uri="{FF2B5EF4-FFF2-40B4-BE49-F238E27FC236}">
                <a16:creationId xmlns:a16="http://schemas.microsoft.com/office/drawing/2014/main" id="{D2F056F1-ECBD-4F69-A02D-C15B4689659D}"/>
              </a:ext>
            </a:extLst>
          </p:cNvPr>
          <p:cNvCxnSpPr>
            <a:cxnSpLocks/>
          </p:cNvCxnSpPr>
          <p:nvPr/>
        </p:nvCxnSpPr>
        <p:spPr>
          <a:xfrm flipV="1">
            <a:off x="407459" y="3275706"/>
            <a:ext cx="1396998" cy="7161"/>
          </a:xfrm>
          <a:prstGeom prst="straightConnector1">
            <a:avLst/>
          </a:prstGeom>
          <a:ln>
            <a:solidFill>
              <a:srgbClr val="4472C4"/>
            </a:solidFill>
          </a:ln>
        </p:spPr>
        <p:style>
          <a:lnRef idx="1">
            <a:schemeClr val="accent1"/>
          </a:lnRef>
          <a:fillRef idx="0">
            <a:schemeClr val="accent1"/>
          </a:fillRef>
          <a:effectRef idx="0">
            <a:schemeClr val="accent1"/>
          </a:effectRef>
          <a:fontRef idx="minor">
            <a:schemeClr val="tx1"/>
          </a:fontRef>
        </p:style>
      </p:cxnSp>
      <p:sp>
        <p:nvSpPr>
          <p:cNvPr id="22" name="Rectangle: Rounded Corners 21">
            <a:extLst>
              <a:ext uri="{FF2B5EF4-FFF2-40B4-BE49-F238E27FC236}">
                <a16:creationId xmlns:a16="http://schemas.microsoft.com/office/drawing/2014/main" id="{BF2E6621-C28B-4A30-BBDA-E3A1C31F2FBE}"/>
              </a:ext>
            </a:extLst>
          </p:cNvPr>
          <p:cNvSpPr/>
          <p:nvPr/>
        </p:nvSpPr>
        <p:spPr>
          <a:xfrm>
            <a:off x="1701799" y="2269066"/>
            <a:ext cx="1134534" cy="702734"/>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400">
                <a:cs typeface="Calibri"/>
              </a:rPr>
              <a:t>DONATE</a:t>
            </a:r>
            <a:endParaRPr lang="en-US" sz="1400"/>
          </a:p>
        </p:txBody>
      </p:sp>
      <p:sp>
        <p:nvSpPr>
          <p:cNvPr id="21" name="TextBox 20">
            <a:extLst>
              <a:ext uri="{FF2B5EF4-FFF2-40B4-BE49-F238E27FC236}">
                <a16:creationId xmlns:a16="http://schemas.microsoft.com/office/drawing/2014/main" id="{60CF1A9C-12A0-4D02-88B4-22A9F9ADA0F3}"/>
              </a:ext>
            </a:extLst>
          </p:cNvPr>
          <p:cNvSpPr txBox="1"/>
          <p:nvPr/>
        </p:nvSpPr>
        <p:spPr>
          <a:xfrm>
            <a:off x="169333" y="2751666"/>
            <a:ext cx="2243666"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cs typeface="Calibri"/>
              </a:rPr>
              <a:t>Touchscreen </a:t>
            </a:r>
          </a:p>
          <a:p>
            <a:r>
              <a:rPr lang="en-US" sz="1400">
                <a:cs typeface="Calibri"/>
              </a:rPr>
              <a:t>Interface</a:t>
            </a:r>
          </a:p>
        </p:txBody>
      </p:sp>
      <p:sp>
        <p:nvSpPr>
          <p:cNvPr id="23" name="Rectangle: Rounded Corners 22">
            <a:extLst>
              <a:ext uri="{FF2B5EF4-FFF2-40B4-BE49-F238E27FC236}">
                <a16:creationId xmlns:a16="http://schemas.microsoft.com/office/drawing/2014/main" id="{1D368E92-198D-425A-A424-F9EDE92ECBCC}"/>
              </a:ext>
            </a:extLst>
          </p:cNvPr>
          <p:cNvSpPr/>
          <p:nvPr/>
        </p:nvSpPr>
        <p:spPr>
          <a:xfrm>
            <a:off x="1701799" y="3090332"/>
            <a:ext cx="1134534" cy="702734"/>
          </a:xfrm>
          <a:prstGeom prst="roundRect">
            <a:avLst/>
          </a:prstGeom>
          <a:solidFill>
            <a:srgbClr val="FF0000">
              <a:alpha val="67000"/>
            </a:srgb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400">
                <a:cs typeface="Calibri"/>
              </a:rPr>
              <a:t>COLLECT</a:t>
            </a:r>
          </a:p>
        </p:txBody>
      </p:sp>
      <p:sp>
        <p:nvSpPr>
          <p:cNvPr id="25" name="Cube 24">
            <a:extLst>
              <a:ext uri="{FF2B5EF4-FFF2-40B4-BE49-F238E27FC236}">
                <a16:creationId xmlns:a16="http://schemas.microsoft.com/office/drawing/2014/main" id="{1C7914A4-7E47-4CDE-BAE7-48968B627054}"/>
              </a:ext>
            </a:extLst>
          </p:cNvPr>
          <p:cNvSpPr/>
          <p:nvPr/>
        </p:nvSpPr>
        <p:spPr>
          <a:xfrm>
            <a:off x="8256524" y="1237658"/>
            <a:ext cx="2709333" cy="3911600"/>
          </a:xfrm>
          <a:prstGeom prst="cub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Parallelogram 26">
            <a:extLst>
              <a:ext uri="{FF2B5EF4-FFF2-40B4-BE49-F238E27FC236}">
                <a16:creationId xmlns:a16="http://schemas.microsoft.com/office/drawing/2014/main" id="{FD7B7377-2BCD-4BB6-B344-1FCF05691BB1}"/>
              </a:ext>
            </a:extLst>
          </p:cNvPr>
          <p:cNvSpPr/>
          <p:nvPr/>
        </p:nvSpPr>
        <p:spPr>
          <a:xfrm rot="21060000">
            <a:off x="6397892" y="2041935"/>
            <a:ext cx="2167465" cy="3217334"/>
          </a:xfrm>
          <a:prstGeom prst="parallelogram">
            <a:avLst/>
          </a:prstGeom>
          <a:solidFill>
            <a:srgbClr val="ED7D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29" name="Rectangle 28">
            <a:extLst>
              <a:ext uri="{FF2B5EF4-FFF2-40B4-BE49-F238E27FC236}">
                <a16:creationId xmlns:a16="http://schemas.microsoft.com/office/drawing/2014/main" id="{DAE1CF68-174B-42E8-AB5E-585651D926EC}"/>
              </a:ext>
            </a:extLst>
          </p:cNvPr>
          <p:cNvSpPr/>
          <p:nvPr/>
        </p:nvSpPr>
        <p:spPr>
          <a:xfrm>
            <a:off x="8370358" y="2028825"/>
            <a:ext cx="1845734" cy="3031066"/>
          </a:xfrm>
          <a:prstGeom prst="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7BC935E6-D201-4B9D-A86B-1E301968899B}"/>
              </a:ext>
            </a:extLst>
          </p:cNvPr>
          <p:cNvSpPr/>
          <p:nvPr/>
        </p:nvSpPr>
        <p:spPr>
          <a:xfrm>
            <a:off x="6595533" y="3716868"/>
            <a:ext cx="76201" cy="211666"/>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9A92ABA1-8D7E-4495-9880-D35F0E6ECD70}"/>
              </a:ext>
            </a:extLst>
          </p:cNvPr>
          <p:cNvSpPr/>
          <p:nvPr/>
        </p:nvSpPr>
        <p:spPr>
          <a:xfrm>
            <a:off x="8373534" y="2032000"/>
            <a:ext cx="626533" cy="406400"/>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A97E6FE7-F1FC-4DD3-A316-D0C40E7E60BD}"/>
              </a:ext>
            </a:extLst>
          </p:cNvPr>
          <p:cNvSpPr/>
          <p:nvPr/>
        </p:nvSpPr>
        <p:spPr>
          <a:xfrm>
            <a:off x="9000067" y="2032000"/>
            <a:ext cx="609600" cy="406400"/>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076EB9E1-0FB9-4095-8A45-F2FF6A62C3A3}"/>
              </a:ext>
            </a:extLst>
          </p:cNvPr>
          <p:cNvSpPr/>
          <p:nvPr/>
        </p:nvSpPr>
        <p:spPr>
          <a:xfrm>
            <a:off x="9609667" y="2031999"/>
            <a:ext cx="609600" cy="406400"/>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4A9E8882-7E82-4AA8-8F6C-FC61047F0327}"/>
              </a:ext>
            </a:extLst>
          </p:cNvPr>
          <p:cNvSpPr/>
          <p:nvPr/>
        </p:nvSpPr>
        <p:spPr>
          <a:xfrm>
            <a:off x="8373534" y="2429933"/>
            <a:ext cx="626533" cy="406400"/>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D6000FC3-3091-4E01-95F7-D9E0B9D325D2}"/>
              </a:ext>
            </a:extLst>
          </p:cNvPr>
          <p:cNvSpPr/>
          <p:nvPr/>
        </p:nvSpPr>
        <p:spPr>
          <a:xfrm>
            <a:off x="9000067" y="2429933"/>
            <a:ext cx="609600" cy="406400"/>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B16E559A-F5C4-451C-96AB-FF169832DE10}"/>
              </a:ext>
            </a:extLst>
          </p:cNvPr>
          <p:cNvSpPr/>
          <p:nvPr/>
        </p:nvSpPr>
        <p:spPr>
          <a:xfrm>
            <a:off x="9609667" y="2429932"/>
            <a:ext cx="609600" cy="406400"/>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53072853-814D-4E86-A793-8059580DBD07}"/>
              </a:ext>
            </a:extLst>
          </p:cNvPr>
          <p:cNvSpPr/>
          <p:nvPr/>
        </p:nvSpPr>
        <p:spPr>
          <a:xfrm>
            <a:off x="8373533" y="2836333"/>
            <a:ext cx="626533" cy="406400"/>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E709FEC7-2FBC-4DCE-8604-C6890007D865}"/>
              </a:ext>
            </a:extLst>
          </p:cNvPr>
          <p:cNvSpPr/>
          <p:nvPr/>
        </p:nvSpPr>
        <p:spPr>
          <a:xfrm>
            <a:off x="9000066" y="2836333"/>
            <a:ext cx="609600" cy="406400"/>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201B7288-BAC0-4B69-BC6A-16F9C5D80C5D}"/>
              </a:ext>
            </a:extLst>
          </p:cNvPr>
          <p:cNvSpPr/>
          <p:nvPr/>
        </p:nvSpPr>
        <p:spPr>
          <a:xfrm>
            <a:off x="9609666" y="2836332"/>
            <a:ext cx="609600" cy="406400"/>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CFCC1D74-A365-4052-BF41-52EB26C34163}"/>
              </a:ext>
            </a:extLst>
          </p:cNvPr>
          <p:cNvSpPr/>
          <p:nvPr/>
        </p:nvSpPr>
        <p:spPr>
          <a:xfrm>
            <a:off x="8382000" y="3242733"/>
            <a:ext cx="914400" cy="914400"/>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377D77FE-E524-494D-A88A-AD7648C0E05E}"/>
              </a:ext>
            </a:extLst>
          </p:cNvPr>
          <p:cNvSpPr/>
          <p:nvPr/>
        </p:nvSpPr>
        <p:spPr>
          <a:xfrm>
            <a:off x="9296400" y="3242733"/>
            <a:ext cx="922866" cy="914400"/>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5" name="Picture 18">
            <a:extLst>
              <a:ext uri="{FF2B5EF4-FFF2-40B4-BE49-F238E27FC236}">
                <a16:creationId xmlns:a16="http://schemas.microsoft.com/office/drawing/2014/main" id="{50A2EF26-D06C-437D-9D1D-E6D5805C9BF5}"/>
              </a:ext>
            </a:extLst>
          </p:cNvPr>
          <p:cNvPicPr>
            <a:picLocks noChangeAspect="1"/>
          </p:cNvPicPr>
          <p:nvPr/>
        </p:nvPicPr>
        <p:blipFill>
          <a:blip r:embed="rId2"/>
          <a:stretch>
            <a:fillRect/>
          </a:stretch>
        </p:blipFill>
        <p:spPr>
          <a:xfrm>
            <a:off x="9321800" y="3342993"/>
            <a:ext cx="821268" cy="722348"/>
          </a:xfrm>
          <a:prstGeom prst="rect">
            <a:avLst/>
          </a:prstGeom>
        </p:spPr>
      </p:pic>
      <p:pic>
        <p:nvPicPr>
          <p:cNvPr id="57" name="Picture 19" descr="A picture containing toy, doll, dark, tan&#10;&#10;Description automatically generated">
            <a:extLst>
              <a:ext uri="{FF2B5EF4-FFF2-40B4-BE49-F238E27FC236}">
                <a16:creationId xmlns:a16="http://schemas.microsoft.com/office/drawing/2014/main" id="{74526F81-955C-4A11-9014-54EA002E2D5A}"/>
              </a:ext>
            </a:extLst>
          </p:cNvPr>
          <p:cNvPicPr>
            <a:picLocks noChangeAspect="1"/>
          </p:cNvPicPr>
          <p:nvPr/>
        </p:nvPicPr>
        <p:blipFill>
          <a:blip r:embed="rId3"/>
          <a:stretch>
            <a:fillRect/>
          </a:stretch>
        </p:blipFill>
        <p:spPr>
          <a:xfrm>
            <a:off x="8500534" y="3344333"/>
            <a:ext cx="745067" cy="745067"/>
          </a:xfrm>
          <a:prstGeom prst="rect">
            <a:avLst/>
          </a:prstGeom>
        </p:spPr>
      </p:pic>
      <p:pic>
        <p:nvPicPr>
          <p:cNvPr id="59" name="Picture 22">
            <a:extLst>
              <a:ext uri="{FF2B5EF4-FFF2-40B4-BE49-F238E27FC236}">
                <a16:creationId xmlns:a16="http://schemas.microsoft.com/office/drawing/2014/main" id="{F0187FCC-3188-4F92-A369-3E20F03AB0AB}"/>
              </a:ext>
            </a:extLst>
          </p:cNvPr>
          <p:cNvPicPr>
            <a:picLocks noChangeAspect="1"/>
          </p:cNvPicPr>
          <p:nvPr/>
        </p:nvPicPr>
        <p:blipFill>
          <a:blip r:embed="rId4"/>
          <a:stretch>
            <a:fillRect/>
          </a:stretch>
        </p:blipFill>
        <p:spPr>
          <a:xfrm>
            <a:off x="8458200" y="2841351"/>
            <a:ext cx="414867" cy="413296"/>
          </a:xfrm>
          <a:prstGeom prst="rect">
            <a:avLst/>
          </a:prstGeom>
        </p:spPr>
      </p:pic>
      <p:pic>
        <p:nvPicPr>
          <p:cNvPr id="61" name="Picture 25" descr="Shape&#10;&#10;Description automatically generated">
            <a:extLst>
              <a:ext uri="{FF2B5EF4-FFF2-40B4-BE49-F238E27FC236}">
                <a16:creationId xmlns:a16="http://schemas.microsoft.com/office/drawing/2014/main" id="{2A219107-6F9F-4A3A-9118-9AC950E2A629}"/>
              </a:ext>
            </a:extLst>
          </p:cNvPr>
          <p:cNvPicPr>
            <a:picLocks noChangeAspect="1"/>
          </p:cNvPicPr>
          <p:nvPr/>
        </p:nvPicPr>
        <p:blipFill>
          <a:blip r:embed="rId5"/>
          <a:stretch>
            <a:fillRect/>
          </a:stretch>
        </p:blipFill>
        <p:spPr>
          <a:xfrm>
            <a:off x="9042400" y="2829806"/>
            <a:ext cx="524933" cy="410987"/>
          </a:xfrm>
          <a:prstGeom prst="rect">
            <a:avLst/>
          </a:prstGeom>
        </p:spPr>
      </p:pic>
      <p:pic>
        <p:nvPicPr>
          <p:cNvPr id="63" name="Picture 26" descr="A picture containing text&#10;&#10;Description automatically generated">
            <a:extLst>
              <a:ext uri="{FF2B5EF4-FFF2-40B4-BE49-F238E27FC236}">
                <a16:creationId xmlns:a16="http://schemas.microsoft.com/office/drawing/2014/main" id="{4C7596E4-7248-4B28-B70A-0E95783DD22C}"/>
              </a:ext>
            </a:extLst>
          </p:cNvPr>
          <p:cNvPicPr>
            <a:picLocks noChangeAspect="1"/>
          </p:cNvPicPr>
          <p:nvPr/>
        </p:nvPicPr>
        <p:blipFill>
          <a:blip r:embed="rId6"/>
          <a:stretch>
            <a:fillRect/>
          </a:stretch>
        </p:blipFill>
        <p:spPr>
          <a:xfrm>
            <a:off x="9750425" y="2443162"/>
            <a:ext cx="268819" cy="405343"/>
          </a:xfrm>
          <a:prstGeom prst="rect">
            <a:avLst/>
          </a:prstGeom>
        </p:spPr>
      </p:pic>
      <p:sp>
        <p:nvSpPr>
          <p:cNvPr id="65" name="Rectangle 64">
            <a:extLst>
              <a:ext uri="{FF2B5EF4-FFF2-40B4-BE49-F238E27FC236}">
                <a16:creationId xmlns:a16="http://schemas.microsoft.com/office/drawing/2014/main" id="{A4D4A917-9E31-4932-89F6-D106BCF55F0B}"/>
              </a:ext>
            </a:extLst>
          </p:cNvPr>
          <p:cNvSpPr/>
          <p:nvPr/>
        </p:nvSpPr>
        <p:spPr>
          <a:xfrm>
            <a:off x="8382001" y="4157133"/>
            <a:ext cx="1828799" cy="905934"/>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Cube 66">
            <a:extLst>
              <a:ext uri="{FF2B5EF4-FFF2-40B4-BE49-F238E27FC236}">
                <a16:creationId xmlns:a16="http://schemas.microsoft.com/office/drawing/2014/main" id="{4221BCB6-1CE6-4462-96C0-ADAFF5D6D736}"/>
              </a:ext>
            </a:extLst>
          </p:cNvPr>
          <p:cNvSpPr/>
          <p:nvPr/>
        </p:nvSpPr>
        <p:spPr>
          <a:xfrm rot="15840000">
            <a:off x="7146623" y="4068700"/>
            <a:ext cx="872067" cy="1303866"/>
          </a:xfrm>
          <a:prstGeom prst="cube">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9" name="Straight Arrow Connector 68">
            <a:extLst>
              <a:ext uri="{FF2B5EF4-FFF2-40B4-BE49-F238E27FC236}">
                <a16:creationId xmlns:a16="http://schemas.microsoft.com/office/drawing/2014/main" id="{3BC40830-1556-4EDA-BD36-2256BEB95D51}"/>
              </a:ext>
            </a:extLst>
          </p:cNvPr>
          <p:cNvCxnSpPr>
            <a:cxnSpLocks/>
          </p:cNvCxnSpPr>
          <p:nvPr/>
        </p:nvCxnSpPr>
        <p:spPr>
          <a:xfrm>
            <a:off x="10017127" y="2275334"/>
            <a:ext cx="1422398" cy="297639"/>
          </a:xfrm>
          <a:prstGeom prst="straightConnector1">
            <a:avLst/>
          </a:prstGeom>
          <a:ln>
            <a:solidFill>
              <a:srgbClr val="4472C4"/>
            </a:solidFill>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95E559B8-059B-4D73-9E21-7F63B95EC553}"/>
              </a:ext>
            </a:extLst>
          </p:cNvPr>
          <p:cNvSpPr txBox="1"/>
          <p:nvPr/>
        </p:nvSpPr>
        <p:spPr>
          <a:xfrm>
            <a:off x="11446934" y="2412999"/>
            <a:ext cx="1998133"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cs typeface="Calibri"/>
              </a:rPr>
              <a:t>Slots for </a:t>
            </a:r>
          </a:p>
          <a:p>
            <a:r>
              <a:rPr lang="en-US" sz="1400">
                <a:cs typeface="Calibri"/>
              </a:rPr>
              <a:t>Gifts</a:t>
            </a:r>
          </a:p>
        </p:txBody>
      </p:sp>
      <p:cxnSp>
        <p:nvCxnSpPr>
          <p:cNvPr id="73" name="Straight Arrow Connector 72">
            <a:extLst>
              <a:ext uri="{FF2B5EF4-FFF2-40B4-BE49-F238E27FC236}">
                <a16:creationId xmlns:a16="http://schemas.microsoft.com/office/drawing/2014/main" id="{A25AFC3D-BEBF-42B9-97E4-351788AB4CD8}"/>
              </a:ext>
            </a:extLst>
          </p:cNvPr>
          <p:cNvCxnSpPr>
            <a:cxnSpLocks/>
          </p:cNvCxnSpPr>
          <p:nvPr/>
        </p:nvCxnSpPr>
        <p:spPr>
          <a:xfrm flipV="1">
            <a:off x="10025593" y="2742307"/>
            <a:ext cx="1413931" cy="278094"/>
          </a:xfrm>
          <a:prstGeom prst="straightConnector1">
            <a:avLst/>
          </a:prstGeom>
          <a:ln>
            <a:solidFill>
              <a:srgbClr val="4472C4"/>
            </a:solidFill>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9E6CAA33-D45F-4415-B675-B0397E636724}"/>
              </a:ext>
            </a:extLst>
          </p:cNvPr>
          <p:cNvSpPr txBox="1"/>
          <p:nvPr/>
        </p:nvSpPr>
        <p:spPr>
          <a:xfrm>
            <a:off x="5359401" y="2387599"/>
            <a:ext cx="1998133"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cs typeface="Calibri"/>
              </a:rPr>
              <a:t>Donated Gifts</a:t>
            </a:r>
          </a:p>
        </p:txBody>
      </p:sp>
      <p:cxnSp>
        <p:nvCxnSpPr>
          <p:cNvPr id="77" name="Straight Arrow Connector 76">
            <a:extLst>
              <a:ext uri="{FF2B5EF4-FFF2-40B4-BE49-F238E27FC236}">
                <a16:creationId xmlns:a16="http://schemas.microsoft.com/office/drawing/2014/main" id="{A52A084B-0977-471B-966F-456EB536B884}"/>
              </a:ext>
            </a:extLst>
          </p:cNvPr>
          <p:cNvCxnSpPr>
            <a:cxnSpLocks/>
          </p:cNvCxnSpPr>
          <p:nvPr/>
        </p:nvCxnSpPr>
        <p:spPr>
          <a:xfrm>
            <a:off x="6605061" y="2647867"/>
            <a:ext cx="2023529" cy="356907"/>
          </a:xfrm>
          <a:prstGeom prst="straightConnector1">
            <a:avLst/>
          </a:prstGeom>
          <a:ln>
            <a:solidFill>
              <a:srgbClr val="4472C4"/>
            </a:solidFill>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99C31CEB-9DBA-4498-9A5C-78815DFD1AF9}"/>
              </a:ext>
            </a:extLst>
          </p:cNvPr>
          <p:cNvCxnSpPr>
            <a:cxnSpLocks/>
          </p:cNvCxnSpPr>
          <p:nvPr/>
        </p:nvCxnSpPr>
        <p:spPr>
          <a:xfrm>
            <a:off x="6545794" y="2698667"/>
            <a:ext cx="2243662" cy="924173"/>
          </a:xfrm>
          <a:prstGeom prst="straightConnector1">
            <a:avLst/>
          </a:prstGeom>
          <a:ln>
            <a:solidFill>
              <a:srgbClr val="4472C4"/>
            </a:solidFill>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50AAE1D7-227B-4607-986A-68D1E481F3BC}"/>
              </a:ext>
            </a:extLst>
          </p:cNvPr>
          <p:cNvCxnSpPr>
            <a:cxnSpLocks/>
          </p:cNvCxnSpPr>
          <p:nvPr/>
        </p:nvCxnSpPr>
        <p:spPr>
          <a:xfrm>
            <a:off x="6215593" y="4662934"/>
            <a:ext cx="1015998" cy="1305"/>
          </a:xfrm>
          <a:prstGeom prst="straightConnector1">
            <a:avLst/>
          </a:prstGeom>
          <a:ln>
            <a:solidFill>
              <a:srgbClr val="4472C4"/>
            </a:solidFill>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1A15EE58-9AC0-4C7A-8F42-3923F119CA10}"/>
              </a:ext>
            </a:extLst>
          </p:cNvPr>
          <p:cNvSpPr txBox="1"/>
          <p:nvPr/>
        </p:nvSpPr>
        <p:spPr>
          <a:xfrm>
            <a:off x="5325533" y="4351866"/>
            <a:ext cx="2243666"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cs typeface="Calibri"/>
              </a:rPr>
              <a:t>Item Retrieval </a:t>
            </a:r>
          </a:p>
          <a:p>
            <a:r>
              <a:rPr lang="en-US" sz="1400">
                <a:cs typeface="Calibri"/>
              </a:rPr>
              <a:t>Basket</a:t>
            </a:r>
          </a:p>
        </p:txBody>
      </p:sp>
      <p:sp>
        <p:nvSpPr>
          <p:cNvPr id="86" name="Arrow: Down 85">
            <a:extLst>
              <a:ext uri="{FF2B5EF4-FFF2-40B4-BE49-F238E27FC236}">
                <a16:creationId xmlns:a16="http://schemas.microsoft.com/office/drawing/2014/main" id="{3437E70F-A4F4-4B58-B93B-8FAFCAA01CB3}"/>
              </a:ext>
            </a:extLst>
          </p:cNvPr>
          <p:cNvSpPr/>
          <p:nvPr/>
        </p:nvSpPr>
        <p:spPr>
          <a:xfrm>
            <a:off x="2958084" y="2651928"/>
            <a:ext cx="482600" cy="8466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17F3663E-A74B-412C-82D2-CD93FEF66C0C}"/>
              </a:ext>
            </a:extLst>
          </p:cNvPr>
          <p:cNvSpPr txBox="1"/>
          <p:nvPr/>
        </p:nvSpPr>
        <p:spPr>
          <a:xfrm>
            <a:off x="1303867" y="5554133"/>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Figure 1: Closed View</a:t>
            </a:r>
          </a:p>
        </p:txBody>
      </p:sp>
      <p:sp>
        <p:nvSpPr>
          <p:cNvPr id="50" name="TextBox 49">
            <a:extLst>
              <a:ext uri="{FF2B5EF4-FFF2-40B4-BE49-F238E27FC236}">
                <a16:creationId xmlns:a16="http://schemas.microsoft.com/office/drawing/2014/main" id="{5BCF35E7-5602-4313-B12D-B870329AFCB3}"/>
              </a:ext>
            </a:extLst>
          </p:cNvPr>
          <p:cNvSpPr txBox="1"/>
          <p:nvPr/>
        </p:nvSpPr>
        <p:spPr>
          <a:xfrm>
            <a:off x="7950200" y="5554133"/>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Figure 2: Opened View</a:t>
            </a:r>
          </a:p>
        </p:txBody>
      </p:sp>
      <p:sp>
        <p:nvSpPr>
          <p:cNvPr id="6" name="TextBox 5">
            <a:extLst>
              <a:ext uri="{FF2B5EF4-FFF2-40B4-BE49-F238E27FC236}">
                <a16:creationId xmlns:a16="http://schemas.microsoft.com/office/drawing/2014/main" id="{83DA77AF-E921-4E14-84C1-956DA25BA4B8}"/>
              </a:ext>
            </a:extLst>
          </p:cNvPr>
          <p:cNvSpPr txBox="1"/>
          <p:nvPr/>
        </p:nvSpPr>
        <p:spPr>
          <a:xfrm>
            <a:off x="516467" y="491067"/>
            <a:ext cx="6511446" cy="5539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000"/>
              <a:t>Specifications of the Treasure Box</a:t>
            </a:r>
          </a:p>
        </p:txBody>
      </p:sp>
    </p:spTree>
    <p:extLst>
      <p:ext uri="{BB962C8B-B14F-4D97-AF65-F5344CB8AC3E}">
        <p14:creationId xmlns:p14="http://schemas.microsoft.com/office/powerpoint/2010/main" val="41946398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E5482FF-3F21-4362-9294-F11439ECD624}"/>
              </a:ext>
            </a:extLst>
          </p:cNvPr>
          <p:cNvSpPr/>
          <p:nvPr/>
        </p:nvSpPr>
        <p:spPr>
          <a:xfrm>
            <a:off x="4021667" y="982133"/>
            <a:ext cx="4157132" cy="5435600"/>
          </a:xfrm>
          <a:prstGeom prst="rect">
            <a:avLst/>
          </a:prstGeom>
          <a:solidFill>
            <a:srgbClr val="ED7D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BD4E71ED-F9AB-42A8-B828-E48C39CE218B}"/>
              </a:ext>
            </a:extLst>
          </p:cNvPr>
          <p:cNvSpPr/>
          <p:nvPr/>
        </p:nvSpPr>
        <p:spPr>
          <a:xfrm>
            <a:off x="4240743" y="1379008"/>
            <a:ext cx="2810934" cy="358986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a typeface="+mn-lt"/>
              <a:cs typeface="+mn-lt"/>
            </a:endParaRPr>
          </a:p>
        </p:txBody>
      </p:sp>
      <p:sp>
        <p:nvSpPr>
          <p:cNvPr id="5" name="Rectangle: Rounded Corners 4">
            <a:extLst>
              <a:ext uri="{FF2B5EF4-FFF2-40B4-BE49-F238E27FC236}">
                <a16:creationId xmlns:a16="http://schemas.microsoft.com/office/drawing/2014/main" id="{5ED1AF4B-4BD9-4355-9FE8-955EC1D63640}"/>
              </a:ext>
            </a:extLst>
          </p:cNvPr>
          <p:cNvSpPr/>
          <p:nvPr/>
        </p:nvSpPr>
        <p:spPr>
          <a:xfrm>
            <a:off x="4453467" y="1794932"/>
            <a:ext cx="2379134" cy="1286934"/>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400">
                <a:cs typeface="Calibri"/>
              </a:rPr>
              <a:t>DONATE</a:t>
            </a:r>
            <a:endParaRPr lang="en-US" sz="1400"/>
          </a:p>
        </p:txBody>
      </p:sp>
      <p:sp>
        <p:nvSpPr>
          <p:cNvPr id="7" name="Rectangle: Rounded Corners 6">
            <a:extLst>
              <a:ext uri="{FF2B5EF4-FFF2-40B4-BE49-F238E27FC236}">
                <a16:creationId xmlns:a16="http://schemas.microsoft.com/office/drawing/2014/main" id="{71F506EA-F0D6-4256-9785-4E8E475F209F}"/>
              </a:ext>
            </a:extLst>
          </p:cNvPr>
          <p:cNvSpPr/>
          <p:nvPr/>
        </p:nvSpPr>
        <p:spPr>
          <a:xfrm>
            <a:off x="4453466" y="3318931"/>
            <a:ext cx="2379134" cy="1286934"/>
          </a:xfrm>
          <a:prstGeom prst="roundRect">
            <a:avLst/>
          </a:prstGeom>
          <a:solidFill>
            <a:srgbClr val="FF0000">
              <a:alpha val="67000"/>
            </a:srgb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400">
                <a:cs typeface="Calibri"/>
              </a:rPr>
              <a:t>COLLECT</a:t>
            </a:r>
            <a:endParaRPr lang="en-US" sz="1400"/>
          </a:p>
        </p:txBody>
      </p:sp>
      <p:sp>
        <p:nvSpPr>
          <p:cNvPr id="9" name="Rectangle: Rounded Corners 8">
            <a:extLst>
              <a:ext uri="{FF2B5EF4-FFF2-40B4-BE49-F238E27FC236}">
                <a16:creationId xmlns:a16="http://schemas.microsoft.com/office/drawing/2014/main" id="{F4F1B21D-0366-4735-A308-5A87B4503A1A}"/>
              </a:ext>
            </a:extLst>
          </p:cNvPr>
          <p:cNvSpPr/>
          <p:nvPr/>
        </p:nvSpPr>
        <p:spPr>
          <a:xfrm>
            <a:off x="4309534" y="5130800"/>
            <a:ext cx="2777066" cy="914400"/>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solidFill>
                  <a:schemeClr val="tx1"/>
                </a:solidFill>
                <a:cs typeface="Calibri"/>
              </a:rPr>
              <a:t>OPEN</a:t>
            </a:r>
            <a:endParaRPr lang="en-US" sz="2400" b="1">
              <a:solidFill>
                <a:schemeClr val="tx1"/>
              </a:solidFill>
            </a:endParaRPr>
          </a:p>
        </p:txBody>
      </p:sp>
      <p:sp>
        <p:nvSpPr>
          <p:cNvPr id="11" name="Flowchart: Predefined Process 10">
            <a:extLst>
              <a:ext uri="{FF2B5EF4-FFF2-40B4-BE49-F238E27FC236}">
                <a16:creationId xmlns:a16="http://schemas.microsoft.com/office/drawing/2014/main" id="{EAFE0E9E-BA70-48CF-BAEE-9428E1DD6E03}"/>
              </a:ext>
            </a:extLst>
          </p:cNvPr>
          <p:cNvSpPr/>
          <p:nvPr/>
        </p:nvSpPr>
        <p:spPr>
          <a:xfrm>
            <a:off x="7168092" y="2696167"/>
            <a:ext cx="795866" cy="516466"/>
          </a:xfrm>
          <a:prstGeom prst="flowChartPredefinedProcess">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E1147DCA-9079-4265-81F1-75624D46F61C}"/>
              </a:ext>
            </a:extLst>
          </p:cNvPr>
          <p:cNvSpPr txBox="1"/>
          <p:nvPr/>
        </p:nvSpPr>
        <p:spPr>
          <a:xfrm>
            <a:off x="7208309" y="2179107"/>
            <a:ext cx="711200"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800">
                <a:latin typeface="14"/>
                <a:cs typeface="Calibri"/>
              </a:rPr>
              <a:t>Place QR Code Here</a:t>
            </a:r>
            <a:endParaRPr lang="en-US" sz="800">
              <a:cs typeface="Calibri"/>
            </a:endParaRPr>
          </a:p>
        </p:txBody>
      </p:sp>
      <p:sp>
        <p:nvSpPr>
          <p:cNvPr id="14" name="Arrow: Down 13">
            <a:extLst>
              <a:ext uri="{FF2B5EF4-FFF2-40B4-BE49-F238E27FC236}">
                <a16:creationId xmlns:a16="http://schemas.microsoft.com/office/drawing/2014/main" id="{80110D1F-FFE1-4F30-A5FD-C5D201B6B048}"/>
              </a:ext>
            </a:extLst>
          </p:cNvPr>
          <p:cNvSpPr/>
          <p:nvPr/>
        </p:nvSpPr>
        <p:spPr>
          <a:xfrm>
            <a:off x="7318418" y="2516461"/>
            <a:ext cx="482600" cy="13546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50572306-480C-4532-806E-758423C367B6}"/>
              </a:ext>
            </a:extLst>
          </p:cNvPr>
          <p:cNvSpPr/>
          <p:nvPr/>
        </p:nvSpPr>
        <p:spPr>
          <a:xfrm>
            <a:off x="7797800" y="3522132"/>
            <a:ext cx="245534" cy="245534"/>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6">
            <a:extLst>
              <a:ext uri="{FF2B5EF4-FFF2-40B4-BE49-F238E27FC236}">
                <a16:creationId xmlns:a16="http://schemas.microsoft.com/office/drawing/2014/main" id="{AD9DF7AE-71A8-4AFD-96C3-8EF6E0F78527}"/>
              </a:ext>
            </a:extLst>
          </p:cNvPr>
          <p:cNvPicPr>
            <a:picLocks noChangeAspect="1"/>
          </p:cNvPicPr>
          <p:nvPr/>
        </p:nvPicPr>
        <p:blipFill>
          <a:blip r:embed="rId2"/>
          <a:stretch>
            <a:fillRect/>
          </a:stretch>
        </p:blipFill>
        <p:spPr>
          <a:xfrm>
            <a:off x="6409267" y="2773555"/>
            <a:ext cx="423334" cy="548888"/>
          </a:xfrm>
          <a:prstGeom prst="rect">
            <a:avLst/>
          </a:prstGeom>
        </p:spPr>
      </p:pic>
      <p:sp>
        <p:nvSpPr>
          <p:cNvPr id="17" name="TextBox 16">
            <a:extLst>
              <a:ext uri="{FF2B5EF4-FFF2-40B4-BE49-F238E27FC236}">
                <a16:creationId xmlns:a16="http://schemas.microsoft.com/office/drawing/2014/main" id="{E8250FFE-80A9-48DD-B337-7E72C16C08B0}"/>
              </a:ext>
            </a:extLst>
          </p:cNvPr>
          <p:cNvSpPr txBox="1"/>
          <p:nvPr/>
        </p:nvSpPr>
        <p:spPr>
          <a:xfrm>
            <a:off x="541867" y="321733"/>
            <a:ext cx="4047066" cy="5539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000">
                <a:cs typeface="Calibri"/>
              </a:rPr>
              <a:t>Donating An Item</a:t>
            </a:r>
          </a:p>
        </p:txBody>
      </p:sp>
    </p:spTree>
    <p:extLst>
      <p:ext uri="{BB962C8B-B14F-4D97-AF65-F5344CB8AC3E}">
        <p14:creationId xmlns:p14="http://schemas.microsoft.com/office/powerpoint/2010/main" val="34682361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E5482FF-3F21-4362-9294-F11439ECD624}"/>
              </a:ext>
            </a:extLst>
          </p:cNvPr>
          <p:cNvSpPr/>
          <p:nvPr/>
        </p:nvSpPr>
        <p:spPr>
          <a:xfrm>
            <a:off x="431800" y="1049866"/>
            <a:ext cx="4157132" cy="5435600"/>
          </a:xfrm>
          <a:prstGeom prst="rect">
            <a:avLst/>
          </a:prstGeom>
          <a:solidFill>
            <a:srgbClr val="ED7D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BD4E71ED-F9AB-42A8-B828-E48C39CE218B}"/>
              </a:ext>
            </a:extLst>
          </p:cNvPr>
          <p:cNvSpPr/>
          <p:nvPr/>
        </p:nvSpPr>
        <p:spPr>
          <a:xfrm>
            <a:off x="625476" y="1472141"/>
            <a:ext cx="2810934" cy="358986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rgbClr val="000000"/>
                </a:solidFill>
                <a:ea typeface="+mn-lt"/>
                <a:cs typeface="+mn-lt"/>
              </a:rPr>
              <a:t>Please scan your QR Code for identification</a:t>
            </a:r>
          </a:p>
        </p:txBody>
      </p:sp>
      <p:sp>
        <p:nvSpPr>
          <p:cNvPr id="9" name="Rectangle: Rounded Corners 8">
            <a:extLst>
              <a:ext uri="{FF2B5EF4-FFF2-40B4-BE49-F238E27FC236}">
                <a16:creationId xmlns:a16="http://schemas.microsoft.com/office/drawing/2014/main" id="{F4F1B21D-0366-4735-A308-5A87B4503A1A}"/>
              </a:ext>
            </a:extLst>
          </p:cNvPr>
          <p:cNvSpPr/>
          <p:nvPr/>
        </p:nvSpPr>
        <p:spPr>
          <a:xfrm>
            <a:off x="694267" y="5223933"/>
            <a:ext cx="2777066" cy="914400"/>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solidFill>
                  <a:schemeClr val="tx1"/>
                </a:solidFill>
                <a:cs typeface="Calibri"/>
              </a:rPr>
              <a:t>OPEN</a:t>
            </a:r>
            <a:endParaRPr lang="en-US" sz="2400" b="1">
              <a:solidFill>
                <a:schemeClr val="tx1"/>
              </a:solidFill>
            </a:endParaRPr>
          </a:p>
        </p:txBody>
      </p:sp>
      <p:sp>
        <p:nvSpPr>
          <p:cNvPr id="11" name="Flowchart: Predefined Process 10">
            <a:extLst>
              <a:ext uri="{FF2B5EF4-FFF2-40B4-BE49-F238E27FC236}">
                <a16:creationId xmlns:a16="http://schemas.microsoft.com/office/drawing/2014/main" id="{EAFE0E9E-BA70-48CF-BAEE-9428E1DD6E03}"/>
              </a:ext>
            </a:extLst>
          </p:cNvPr>
          <p:cNvSpPr/>
          <p:nvPr/>
        </p:nvSpPr>
        <p:spPr>
          <a:xfrm>
            <a:off x="3552825" y="2789300"/>
            <a:ext cx="795866" cy="516466"/>
          </a:xfrm>
          <a:prstGeom prst="flowChartPredefinedProcess">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E1147DCA-9079-4265-81F1-75624D46F61C}"/>
              </a:ext>
            </a:extLst>
          </p:cNvPr>
          <p:cNvSpPr txBox="1"/>
          <p:nvPr/>
        </p:nvSpPr>
        <p:spPr>
          <a:xfrm>
            <a:off x="3593042" y="2272240"/>
            <a:ext cx="711200"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800">
                <a:latin typeface="14"/>
                <a:cs typeface="Calibri"/>
              </a:rPr>
              <a:t>Place QR Code Here</a:t>
            </a:r>
            <a:endParaRPr lang="en-US" sz="800">
              <a:cs typeface="Calibri"/>
            </a:endParaRPr>
          </a:p>
        </p:txBody>
      </p:sp>
      <p:sp>
        <p:nvSpPr>
          <p:cNvPr id="14" name="Arrow: Down 13">
            <a:extLst>
              <a:ext uri="{FF2B5EF4-FFF2-40B4-BE49-F238E27FC236}">
                <a16:creationId xmlns:a16="http://schemas.microsoft.com/office/drawing/2014/main" id="{80110D1F-FFE1-4F30-A5FD-C5D201B6B048}"/>
              </a:ext>
            </a:extLst>
          </p:cNvPr>
          <p:cNvSpPr/>
          <p:nvPr/>
        </p:nvSpPr>
        <p:spPr>
          <a:xfrm>
            <a:off x="3703151" y="2609594"/>
            <a:ext cx="482600" cy="13546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50572306-480C-4532-806E-758423C367B6}"/>
              </a:ext>
            </a:extLst>
          </p:cNvPr>
          <p:cNvSpPr/>
          <p:nvPr/>
        </p:nvSpPr>
        <p:spPr>
          <a:xfrm>
            <a:off x="4182533" y="3615265"/>
            <a:ext cx="245534" cy="245534"/>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E8250FFE-80A9-48DD-B337-7E72C16C08B0}"/>
              </a:ext>
            </a:extLst>
          </p:cNvPr>
          <p:cNvSpPr txBox="1"/>
          <p:nvPr/>
        </p:nvSpPr>
        <p:spPr>
          <a:xfrm>
            <a:off x="541867" y="321733"/>
            <a:ext cx="4047066" cy="5539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000">
                <a:cs typeface="Calibri"/>
              </a:rPr>
              <a:t>Donating An Item</a:t>
            </a:r>
          </a:p>
        </p:txBody>
      </p:sp>
      <p:sp>
        <p:nvSpPr>
          <p:cNvPr id="18" name="Rectangle 17">
            <a:extLst>
              <a:ext uri="{FF2B5EF4-FFF2-40B4-BE49-F238E27FC236}">
                <a16:creationId xmlns:a16="http://schemas.microsoft.com/office/drawing/2014/main" id="{92B37C1D-70E6-4A37-BB64-E0E36895FECE}"/>
              </a:ext>
            </a:extLst>
          </p:cNvPr>
          <p:cNvSpPr/>
          <p:nvPr/>
        </p:nvSpPr>
        <p:spPr>
          <a:xfrm>
            <a:off x="7433733" y="1015999"/>
            <a:ext cx="4157132" cy="5435600"/>
          </a:xfrm>
          <a:prstGeom prst="rect">
            <a:avLst/>
          </a:prstGeom>
          <a:solidFill>
            <a:srgbClr val="ED7D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DEF3772B-FA7B-46FC-AFCA-2CCA2F60C050}"/>
              </a:ext>
            </a:extLst>
          </p:cNvPr>
          <p:cNvSpPr/>
          <p:nvPr/>
        </p:nvSpPr>
        <p:spPr>
          <a:xfrm>
            <a:off x="7618942" y="1438274"/>
            <a:ext cx="2810934" cy="358986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rgbClr val="000000"/>
                </a:solidFill>
                <a:ea typeface="+mn-lt"/>
                <a:cs typeface="+mn-lt"/>
              </a:rPr>
              <a:t>Identification Successful</a:t>
            </a:r>
          </a:p>
          <a:p>
            <a:pPr algn="ctr"/>
            <a:endParaRPr lang="en-US">
              <a:solidFill>
                <a:srgbClr val="000000"/>
              </a:solidFill>
              <a:ea typeface="+mn-lt"/>
              <a:cs typeface="+mn-lt"/>
            </a:endParaRPr>
          </a:p>
          <a:p>
            <a:pPr algn="ctr"/>
            <a:endParaRPr lang="en-US">
              <a:solidFill>
                <a:srgbClr val="000000"/>
              </a:solidFill>
              <a:ea typeface="+mn-lt"/>
              <a:cs typeface="+mn-lt"/>
            </a:endParaRPr>
          </a:p>
          <a:p>
            <a:pPr algn="ctr"/>
            <a:r>
              <a:rPr lang="en-US">
                <a:solidFill>
                  <a:srgbClr val="000000"/>
                </a:solidFill>
                <a:ea typeface="+mn-lt"/>
                <a:cs typeface="+mn-lt"/>
              </a:rPr>
              <a:t>Please place your item into </a:t>
            </a:r>
            <a:r>
              <a:rPr lang="en-US" b="1" u="sng">
                <a:solidFill>
                  <a:srgbClr val="000000"/>
                </a:solidFill>
                <a:ea typeface="+mn-lt"/>
                <a:cs typeface="+mn-lt"/>
              </a:rPr>
              <a:t>Slot A2</a:t>
            </a:r>
          </a:p>
        </p:txBody>
      </p:sp>
      <p:sp>
        <p:nvSpPr>
          <p:cNvPr id="20" name="Rectangle: Rounded Corners 19">
            <a:extLst>
              <a:ext uri="{FF2B5EF4-FFF2-40B4-BE49-F238E27FC236}">
                <a16:creationId xmlns:a16="http://schemas.microsoft.com/office/drawing/2014/main" id="{24F7AE7A-B59F-4D05-8965-2F7733EF8E2D}"/>
              </a:ext>
            </a:extLst>
          </p:cNvPr>
          <p:cNvSpPr/>
          <p:nvPr/>
        </p:nvSpPr>
        <p:spPr>
          <a:xfrm>
            <a:off x="7687733" y="5190066"/>
            <a:ext cx="2777066" cy="914400"/>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solidFill>
                  <a:schemeClr val="tx1"/>
                </a:solidFill>
                <a:cs typeface="Calibri"/>
              </a:rPr>
              <a:t>OPEN</a:t>
            </a:r>
            <a:endParaRPr lang="en-US" sz="2400" b="1">
              <a:solidFill>
                <a:schemeClr val="tx1"/>
              </a:solidFill>
            </a:endParaRPr>
          </a:p>
        </p:txBody>
      </p:sp>
      <p:sp>
        <p:nvSpPr>
          <p:cNvPr id="21" name="Flowchart: Predefined Process 20">
            <a:extLst>
              <a:ext uri="{FF2B5EF4-FFF2-40B4-BE49-F238E27FC236}">
                <a16:creationId xmlns:a16="http://schemas.microsoft.com/office/drawing/2014/main" id="{B9A5BE8E-9B0D-49CD-9D6A-6D56AA9F7022}"/>
              </a:ext>
            </a:extLst>
          </p:cNvPr>
          <p:cNvSpPr/>
          <p:nvPr/>
        </p:nvSpPr>
        <p:spPr>
          <a:xfrm>
            <a:off x="10546291" y="2755433"/>
            <a:ext cx="795866" cy="516466"/>
          </a:xfrm>
          <a:prstGeom prst="flowChartPredefinedProcess">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739FCEAD-82FE-4871-A23F-5B71454502BE}"/>
              </a:ext>
            </a:extLst>
          </p:cNvPr>
          <p:cNvSpPr txBox="1"/>
          <p:nvPr/>
        </p:nvSpPr>
        <p:spPr>
          <a:xfrm>
            <a:off x="10586508" y="2238373"/>
            <a:ext cx="711200"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800">
                <a:latin typeface="14"/>
                <a:cs typeface="Calibri"/>
              </a:rPr>
              <a:t>Place QR Code Here</a:t>
            </a:r>
            <a:endParaRPr lang="en-US" sz="800">
              <a:cs typeface="Calibri"/>
            </a:endParaRPr>
          </a:p>
        </p:txBody>
      </p:sp>
      <p:sp>
        <p:nvSpPr>
          <p:cNvPr id="23" name="Arrow: Down 22">
            <a:extLst>
              <a:ext uri="{FF2B5EF4-FFF2-40B4-BE49-F238E27FC236}">
                <a16:creationId xmlns:a16="http://schemas.microsoft.com/office/drawing/2014/main" id="{0EBB1D57-C69F-48DE-99F6-24B900D52F8C}"/>
              </a:ext>
            </a:extLst>
          </p:cNvPr>
          <p:cNvSpPr/>
          <p:nvPr/>
        </p:nvSpPr>
        <p:spPr>
          <a:xfrm>
            <a:off x="10696617" y="2575727"/>
            <a:ext cx="482600" cy="13546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43C9F050-2FEB-42D8-9D4E-F2BC5B675A76}"/>
              </a:ext>
            </a:extLst>
          </p:cNvPr>
          <p:cNvSpPr/>
          <p:nvPr/>
        </p:nvSpPr>
        <p:spPr>
          <a:xfrm>
            <a:off x="11175999" y="3581398"/>
            <a:ext cx="245534" cy="245534"/>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5" descr="Icon&#10;&#10;Description automatically generated">
            <a:extLst>
              <a:ext uri="{FF2B5EF4-FFF2-40B4-BE49-F238E27FC236}">
                <a16:creationId xmlns:a16="http://schemas.microsoft.com/office/drawing/2014/main" id="{70A9584A-5A5C-444E-8563-95178AC1E36C}"/>
              </a:ext>
            </a:extLst>
          </p:cNvPr>
          <p:cNvPicPr>
            <a:picLocks noChangeAspect="1"/>
          </p:cNvPicPr>
          <p:nvPr/>
        </p:nvPicPr>
        <p:blipFill>
          <a:blip r:embed="rId2"/>
          <a:stretch>
            <a:fillRect/>
          </a:stretch>
        </p:blipFill>
        <p:spPr>
          <a:xfrm>
            <a:off x="7653867" y="1407341"/>
            <a:ext cx="2743200" cy="1198517"/>
          </a:xfrm>
          <a:prstGeom prst="rect">
            <a:avLst/>
          </a:prstGeom>
        </p:spPr>
      </p:pic>
      <p:sp>
        <p:nvSpPr>
          <p:cNvPr id="6" name="Arrow: Right 5">
            <a:extLst>
              <a:ext uri="{FF2B5EF4-FFF2-40B4-BE49-F238E27FC236}">
                <a16:creationId xmlns:a16="http://schemas.microsoft.com/office/drawing/2014/main" id="{6C5B10A9-ED47-46BB-BBA4-6AC3FF22FD66}"/>
              </a:ext>
            </a:extLst>
          </p:cNvPr>
          <p:cNvSpPr/>
          <p:nvPr/>
        </p:nvSpPr>
        <p:spPr>
          <a:xfrm>
            <a:off x="5522128" y="3432217"/>
            <a:ext cx="982133" cy="482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417075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8250FFE-80A9-48DD-B337-7E72C16C08B0}"/>
              </a:ext>
            </a:extLst>
          </p:cNvPr>
          <p:cNvSpPr txBox="1"/>
          <p:nvPr/>
        </p:nvSpPr>
        <p:spPr>
          <a:xfrm>
            <a:off x="541867" y="321733"/>
            <a:ext cx="4047066" cy="5539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000">
                <a:cs typeface="Calibri"/>
              </a:rPr>
              <a:t>Donating An Item</a:t>
            </a:r>
          </a:p>
        </p:txBody>
      </p:sp>
      <p:sp>
        <p:nvSpPr>
          <p:cNvPr id="111" name="Rectangle 110">
            <a:extLst>
              <a:ext uri="{FF2B5EF4-FFF2-40B4-BE49-F238E27FC236}">
                <a16:creationId xmlns:a16="http://schemas.microsoft.com/office/drawing/2014/main" id="{6D073F8C-4F23-4EAF-8FF2-4D5A764019E3}"/>
              </a:ext>
            </a:extLst>
          </p:cNvPr>
          <p:cNvSpPr/>
          <p:nvPr/>
        </p:nvSpPr>
        <p:spPr>
          <a:xfrm>
            <a:off x="4021666" y="982132"/>
            <a:ext cx="4157132" cy="5435600"/>
          </a:xfrm>
          <a:prstGeom prst="rect">
            <a:avLst/>
          </a:prstGeom>
          <a:solidFill>
            <a:srgbClr val="ED7D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Rectangle 125">
            <a:extLst>
              <a:ext uri="{FF2B5EF4-FFF2-40B4-BE49-F238E27FC236}">
                <a16:creationId xmlns:a16="http://schemas.microsoft.com/office/drawing/2014/main" id="{0D8F485D-DD39-431D-B2A2-9AF213A7B78B}"/>
              </a:ext>
            </a:extLst>
          </p:cNvPr>
          <p:cNvSpPr/>
          <p:nvPr/>
        </p:nvSpPr>
        <p:spPr>
          <a:xfrm>
            <a:off x="3818466" y="982133"/>
            <a:ext cx="143934" cy="5435600"/>
          </a:xfrm>
          <a:prstGeom prst="rect">
            <a:avLst/>
          </a:prstGeom>
          <a:solidFill>
            <a:srgbClr val="ED7D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Oval 126">
            <a:extLst>
              <a:ext uri="{FF2B5EF4-FFF2-40B4-BE49-F238E27FC236}">
                <a16:creationId xmlns:a16="http://schemas.microsoft.com/office/drawing/2014/main" id="{65672F04-66BA-41B3-B7A5-EB33BBBE08EC}"/>
              </a:ext>
            </a:extLst>
          </p:cNvPr>
          <p:cNvSpPr/>
          <p:nvPr/>
        </p:nvSpPr>
        <p:spPr>
          <a:xfrm>
            <a:off x="3495675" y="3631142"/>
            <a:ext cx="321734" cy="3302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Rectangle 127">
            <a:extLst>
              <a:ext uri="{FF2B5EF4-FFF2-40B4-BE49-F238E27FC236}">
                <a16:creationId xmlns:a16="http://schemas.microsoft.com/office/drawing/2014/main" id="{6EB76E74-10EC-40B6-AF83-3D62F69990D9}"/>
              </a:ext>
            </a:extLst>
          </p:cNvPr>
          <p:cNvSpPr/>
          <p:nvPr/>
        </p:nvSpPr>
        <p:spPr>
          <a:xfrm>
            <a:off x="4165600" y="1134533"/>
            <a:ext cx="3911600" cy="5139266"/>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Rectangle 128">
            <a:extLst>
              <a:ext uri="{FF2B5EF4-FFF2-40B4-BE49-F238E27FC236}">
                <a16:creationId xmlns:a16="http://schemas.microsoft.com/office/drawing/2014/main" id="{BE08D2C2-9BA2-4195-817B-90A883D2835F}"/>
              </a:ext>
            </a:extLst>
          </p:cNvPr>
          <p:cNvSpPr/>
          <p:nvPr/>
        </p:nvSpPr>
        <p:spPr>
          <a:xfrm>
            <a:off x="4164542" y="1133475"/>
            <a:ext cx="1210732" cy="999066"/>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Calibri"/>
              </a:rPr>
              <a:t>A1</a:t>
            </a:r>
            <a:endParaRPr lang="en-US"/>
          </a:p>
        </p:txBody>
      </p:sp>
      <p:sp>
        <p:nvSpPr>
          <p:cNvPr id="130" name="Rectangle 129">
            <a:extLst>
              <a:ext uri="{FF2B5EF4-FFF2-40B4-BE49-F238E27FC236}">
                <a16:creationId xmlns:a16="http://schemas.microsoft.com/office/drawing/2014/main" id="{1C4F7385-823E-4E29-8315-C9FE806F3157}"/>
              </a:ext>
            </a:extLst>
          </p:cNvPr>
          <p:cNvSpPr/>
          <p:nvPr/>
        </p:nvSpPr>
        <p:spPr>
          <a:xfrm>
            <a:off x="5375275" y="1133474"/>
            <a:ext cx="1456266" cy="999066"/>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p>
        </p:txBody>
      </p:sp>
      <p:sp>
        <p:nvSpPr>
          <p:cNvPr id="131" name="Rectangle 130">
            <a:extLst>
              <a:ext uri="{FF2B5EF4-FFF2-40B4-BE49-F238E27FC236}">
                <a16:creationId xmlns:a16="http://schemas.microsoft.com/office/drawing/2014/main" id="{A1687136-BE6B-41EB-86AB-B3C29D5AD2A2}"/>
              </a:ext>
            </a:extLst>
          </p:cNvPr>
          <p:cNvSpPr/>
          <p:nvPr/>
        </p:nvSpPr>
        <p:spPr>
          <a:xfrm>
            <a:off x="6780741" y="1133474"/>
            <a:ext cx="1295400" cy="999066"/>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cs typeface="Calibri"/>
              </a:rPr>
              <a:t>A3</a:t>
            </a:r>
            <a:endParaRPr lang="en-US"/>
          </a:p>
        </p:txBody>
      </p:sp>
      <p:sp>
        <p:nvSpPr>
          <p:cNvPr id="132" name="Rectangle 131">
            <a:extLst>
              <a:ext uri="{FF2B5EF4-FFF2-40B4-BE49-F238E27FC236}">
                <a16:creationId xmlns:a16="http://schemas.microsoft.com/office/drawing/2014/main" id="{4E3F99D2-6B96-4802-AC7A-72A31193F37F}"/>
              </a:ext>
            </a:extLst>
          </p:cNvPr>
          <p:cNvSpPr/>
          <p:nvPr/>
        </p:nvSpPr>
        <p:spPr>
          <a:xfrm>
            <a:off x="4164542" y="2064808"/>
            <a:ext cx="1210732" cy="999066"/>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cs typeface="Calibri"/>
              </a:rPr>
              <a:t>A4</a:t>
            </a:r>
            <a:endParaRPr lang="en-US"/>
          </a:p>
        </p:txBody>
      </p:sp>
      <p:sp>
        <p:nvSpPr>
          <p:cNvPr id="133" name="Rectangle 132">
            <a:extLst>
              <a:ext uri="{FF2B5EF4-FFF2-40B4-BE49-F238E27FC236}">
                <a16:creationId xmlns:a16="http://schemas.microsoft.com/office/drawing/2014/main" id="{5033156B-174B-443D-A72D-3475FCE96B6E}"/>
              </a:ext>
            </a:extLst>
          </p:cNvPr>
          <p:cNvSpPr/>
          <p:nvPr/>
        </p:nvSpPr>
        <p:spPr>
          <a:xfrm>
            <a:off x="5375275" y="2064807"/>
            <a:ext cx="1456266" cy="999066"/>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cs typeface="Calibri"/>
              </a:rPr>
              <a:t>A5</a:t>
            </a:r>
            <a:endParaRPr lang="en-US"/>
          </a:p>
        </p:txBody>
      </p:sp>
      <p:sp>
        <p:nvSpPr>
          <p:cNvPr id="134" name="Rectangle 133">
            <a:extLst>
              <a:ext uri="{FF2B5EF4-FFF2-40B4-BE49-F238E27FC236}">
                <a16:creationId xmlns:a16="http://schemas.microsoft.com/office/drawing/2014/main" id="{90E45CF0-7260-477E-9738-FA94DE977CA7}"/>
              </a:ext>
            </a:extLst>
          </p:cNvPr>
          <p:cNvSpPr/>
          <p:nvPr/>
        </p:nvSpPr>
        <p:spPr>
          <a:xfrm>
            <a:off x="6780741" y="2064807"/>
            <a:ext cx="1295400" cy="999066"/>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cs typeface="Calibri"/>
              </a:rPr>
              <a:t>A6</a:t>
            </a:r>
            <a:endParaRPr lang="en-US"/>
          </a:p>
        </p:txBody>
      </p:sp>
      <p:sp>
        <p:nvSpPr>
          <p:cNvPr id="135" name="Rectangle 134">
            <a:extLst>
              <a:ext uri="{FF2B5EF4-FFF2-40B4-BE49-F238E27FC236}">
                <a16:creationId xmlns:a16="http://schemas.microsoft.com/office/drawing/2014/main" id="{738C55E8-8706-40EE-8D1B-1E07129CE76E}"/>
              </a:ext>
            </a:extLst>
          </p:cNvPr>
          <p:cNvSpPr/>
          <p:nvPr/>
        </p:nvSpPr>
        <p:spPr>
          <a:xfrm>
            <a:off x="4156075" y="3046941"/>
            <a:ext cx="1210732" cy="999066"/>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cs typeface="Calibri"/>
              </a:rPr>
              <a:t>A7</a:t>
            </a:r>
            <a:endParaRPr lang="en-US"/>
          </a:p>
        </p:txBody>
      </p:sp>
      <p:sp>
        <p:nvSpPr>
          <p:cNvPr id="136" name="Rectangle 135">
            <a:extLst>
              <a:ext uri="{FF2B5EF4-FFF2-40B4-BE49-F238E27FC236}">
                <a16:creationId xmlns:a16="http://schemas.microsoft.com/office/drawing/2014/main" id="{F7A68723-1795-4D0A-A346-9F858424C42E}"/>
              </a:ext>
            </a:extLst>
          </p:cNvPr>
          <p:cNvSpPr/>
          <p:nvPr/>
        </p:nvSpPr>
        <p:spPr>
          <a:xfrm>
            <a:off x="5366808" y="3046940"/>
            <a:ext cx="1456266" cy="999066"/>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cs typeface="Calibri"/>
              </a:rPr>
              <a:t>A8</a:t>
            </a:r>
            <a:endParaRPr lang="en-US"/>
          </a:p>
        </p:txBody>
      </p:sp>
      <p:sp>
        <p:nvSpPr>
          <p:cNvPr id="137" name="Rectangle 136">
            <a:extLst>
              <a:ext uri="{FF2B5EF4-FFF2-40B4-BE49-F238E27FC236}">
                <a16:creationId xmlns:a16="http://schemas.microsoft.com/office/drawing/2014/main" id="{C31DC21C-579B-4857-97EB-3EA950D4E3C9}"/>
              </a:ext>
            </a:extLst>
          </p:cNvPr>
          <p:cNvSpPr/>
          <p:nvPr/>
        </p:nvSpPr>
        <p:spPr>
          <a:xfrm>
            <a:off x="6772274" y="3046940"/>
            <a:ext cx="1295400" cy="999066"/>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cs typeface="Calibri"/>
              </a:rPr>
              <a:t>A9</a:t>
            </a:r>
            <a:endParaRPr lang="en-US"/>
          </a:p>
        </p:txBody>
      </p:sp>
      <p:sp>
        <p:nvSpPr>
          <p:cNvPr id="138" name="Rectangle 137">
            <a:extLst>
              <a:ext uri="{FF2B5EF4-FFF2-40B4-BE49-F238E27FC236}">
                <a16:creationId xmlns:a16="http://schemas.microsoft.com/office/drawing/2014/main" id="{6218DC48-9429-402F-A486-4EE01779BC4D}"/>
              </a:ext>
            </a:extLst>
          </p:cNvPr>
          <p:cNvSpPr/>
          <p:nvPr/>
        </p:nvSpPr>
        <p:spPr>
          <a:xfrm>
            <a:off x="4156075" y="4046007"/>
            <a:ext cx="1947332" cy="999066"/>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cs typeface="Calibri"/>
              </a:rPr>
              <a:t>B1</a:t>
            </a:r>
            <a:endParaRPr lang="en-US"/>
          </a:p>
        </p:txBody>
      </p:sp>
      <p:sp>
        <p:nvSpPr>
          <p:cNvPr id="139" name="Rectangle 138">
            <a:extLst>
              <a:ext uri="{FF2B5EF4-FFF2-40B4-BE49-F238E27FC236}">
                <a16:creationId xmlns:a16="http://schemas.microsoft.com/office/drawing/2014/main" id="{74811FB5-DA03-473E-902D-DCC44C67A74E}"/>
              </a:ext>
            </a:extLst>
          </p:cNvPr>
          <p:cNvSpPr/>
          <p:nvPr/>
        </p:nvSpPr>
        <p:spPr>
          <a:xfrm>
            <a:off x="6094941" y="4046007"/>
            <a:ext cx="1981198" cy="999066"/>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cs typeface="Calibri"/>
              </a:rPr>
              <a:t>B2</a:t>
            </a:r>
          </a:p>
        </p:txBody>
      </p:sp>
      <p:sp>
        <p:nvSpPr>
          <p:cNvPr id="140" name="Oval 139">
            <a:extLst>
              <a:ext uri="{FF2B5EF4-FFF2-40B4-BE49-F238E27FC236}">
                <a16:creationId xmlns:a16="http://schemas.microsoft.com/office/drawing/2014/main" id="{73F97325-EF36-40B8-9D04-77693DA5DF01}"/>
              </a:ext>
            </a:extLst>
          </p:cNvPr>
          <p:cNvSpPr/>
          <p:nvPr/>
        </p:nvSpPr>
        <p:spPr>
          <a:xfrm>
            <a:off x="5704417" y="1259417"/>
            <a:ext cx="838200" cy="753534"/>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Calibri"/>
              </a:rPr>
              <a:t>A2</a:t>
            </a:r>
            <a:endParaRPr lang="en-US"/>
          </a:p>
        </p:txBody>
      </p:sp>
    </p:spTree>
    <p:extLst>
      <p:ext uri="{BB962C8B-B14F-4D97-AF65-F5344CB8AC3E}">
        <p14:creationId xmlns:p14="http://schemas.microsoft.com/office/powerpoint/2010/main" val="30604823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E5482FF-3F21-4362-9294-F11439ECD624}"/>
              </a:ext>
            </a:extLst>
          </p:cNvPr>
          <p:cNvSpPr/>
          <p:nvPr/>
        </p:nvSpPr>
        <p:spPr>
          <a:xfrm>
            <a:off x="4021667" y="982133"/>
            <a:ext cx="4157132" cy="5435600"/>
          </a:xfrm>
          <a:prstGeom prst="rect">
            <a:avLst/>
          </a:prstGeom>
          <a:solidFill>
            <a:srgbClr val="ED7D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BD4E71ED-F9AB-42A8-B828-E48C39CE218B}"/>
              </a:ext>
            </a:extLst>
          </p:cNvPr>
          <p:cNvSpPr/>
          <p:nvPr/>
        </p:nvSpPr>
        <p:spPr>
          <a:xfrm>
            <a:off x="4240743" y="1379008"/>
            <a:ext cx="2810934" cy="358986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a typeface="+mn-lt"/>
              <a:cs typeface="+mn-lt"/>
            </a:endParaRPr>
          </a:p>
        </p:txBody>
      </p:sp>
      <p:sp>
        <p:nvSpPr>
          <p:cNvPr id="5" name="Rectangle: Rounded Corners 4">
            <a:extLst>
              <a:ext uri="{FF2B5EF4-FFF2-40B4-BE49-F238E27FC236}">
                <a16:creationId xmlns:a16="http://schemas.microsoft.com/office/drawing/2014/main" id="{5ED1AF4B-4BD9-4355-9FE8-955EC1D63640}"/>
              </a:ext>
            </a:extLst>
          </p:cNvPr>
          <p:cNvSpPr/>
          <p:nvPr/>
        </p:nvSpPr>
        <p:spPr>
          <a:xfrm>
            <a:off x="4453467" y="1794932"/>
            <a:ext cx="2379134" cy="1286934"/>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400">
                <a:cs typeface="Calibri"/>
              </a:rPr>
              <a:t>DONATE</a:t>
            </a:r>
            <a:endParaRPr lang="en-US" sz="1400"/>
          </a:p>
        </p:txBody>
      </p:sp>
      <p:sp>
        <p:nvSpPr>
          <p:cNvPr id="7" name="Rectangle: Rounded Corners 6">
            <a:extLst>
              <a:ext uri="{FF2B5EF4-FFF2-40B4-BE49-F238E27FC236}">
                <a16:creationId xmlns:a16="http://schemas.microsoft.com/office/drawing/2014/main" id="{71F506EA-F0D6-4256-9785-4E8E475F209F}"/>
              </a:ext>
            </a:extLst>
          </p:cNvPr>
          <p:cNvSpPr/>
          <p:nvPr/>
        </p:nvSpPr>
        <p:spPr>
          <a:xfrm>
            <a:off x="4453466" y="3318931"/>
            <a:ext cx="2379134" cy="1286934"/>
          </a:xfrm>
          <a:prstGeom prst="roundRect">
            <a:avLst/>
          </a:prstGeom>
          <a:solidFill>
            <a:srgbClr val="FF0000">
              <a:alpha val="67000"/>
            </a:srgb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400">
                <a:cs typeface="Calibri"/>
              </a:rPr>
              <a:t>COLLECT</a:t>
            </a:r>
            <a:endParaRPr lang="en-US" sz="1400"/>
          </a:p>
        </p:txBody>
      </p:sp>
      <p:sp>
        <p:nvSpPr>
          <p:cNvPr id="9" name="Rectangle: Rounded Corners 8">
            <a:extLst>
              <a:ext uri="{FF2B5EF4-FFF2-40B4-BE49-F238E27FC236}">
                <a16:creationId xmlns:a16="http://schemas.microsoft.com/office/drawing/2014/main" id="{F4F1B21D-0366-4735-A308-5A87B4503A1A}"/>
              </a:ext>
            </a:extLst>
          </p:cNvPr>
          <p:cNvSpPr/>
          <p:nvPr/>
        </p:nvSpPr>
        <p:spPr>
          <a:xfrm>
            <a:off x="4309534" y="5130800"/>
            <a:ext cx="2777066" cy="914400"/>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solidFill>
                  <a:schemeClr val="tx1"/>
                </a:solidFill>
                <a:cs typeface="Calibri"/>
              </a:rPr>
              <a:t>OPEN</a:t>
            </a:r>
            <a:endParaRPr lang="en-US" sz="2400" b="1">
              <a:solidFill>
                <a:schemeClr val="tx1"/>
              </a:solidFill>
            </a:endParaRPr>
          </a:p>
        </p:txBody>
      </p:sp>
      <p:sp>
        <p:nvSpPr>
          <p:cNvPr id="11" name="Flowchart: Predefined Process 10">
            <a:extLst>
              <a:ext uri="{FF2B5EF4-FFF2-40B4-BE49-F238E27FC236}">
                <a16:creationId xmlns:a16="http://schemas.microsoft.com/office/drawing/2014/main" id="{EAFE0E9E-BA70-48CF-BAEE-9428E1DD6E03}"/>
              </a:ext>
            </a:extLst>
          </p:cNvPr>
          <p:cNvSpPr/>
          <p:nvPr/>
        </p:nvSpPr>
        <p:spPr>
          <a:xfrm>
            <a:off x="7168092" y="2696167"/>
            <a:ext cx="795866" cy="516466"/>
          </a:xfrm>
          <a:prstGeom prst="flowChartPredefinedProcess">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E1147DCA-9079-4265-81F1-75624D46F61C}"/>
              </a:ext>
            </a:extLst>
          </p:cNvPr>
          <p:cNvSpPr txBox="1"/>
          <p:nvPr/>
        </p:nvSpPr>
        <p:spPr>
          <a:xfrm>
            <a:off x="7208309" y="2179107"/>
            <a:ext cx="711200"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800">
                <a:latin typeface="14"/>
                <a:cs typeface="Calibri"/>
              </a:rPr>
              <a:t>Place QR Code Here</a:t>
            </a:r>
            <a:endParaRPr lang="en-US" sz="800">
              <a:cs typeface="Calibri"/>
            </a:endParaRPr>
          </a:p>
        </p:txBody>
      </p:sp>
      <p:sp>
        <p:nvSpPr>
          <p:cNvPr id="14" name="Arrow: Down 13">
            <a:extLst>
              <a:ext uri="{FF2B5EF4-FFF2-40B4-BE49-F238E27FC236}">
                <a16:creationId xmlns:a16="http://schemas.microsoft.com/office/drawing/2014/main" id="{80110D1F-FFE1-4F30-A5FD-C5D201B6B048}"/>
              </a:ext>
            </a:extLst>
          </p:cNvPr>
          <p:cNvSpPr/>
          <p:nvPr/>
        </p:nvSpPr>
        <p:spPr>
          <a:xfrm>
            <a:off x="7318418" y="2516461"/>
            <a:ext cx="482600" cy="13546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50572306-480C-4532-806E-758423C367B6}"/>
              </a:ext>
            </a:extLst>
          </p:cNvPr>
          <p:cNvSpPr/>
          <p:nvPr/>
        </p:nvSpPr>
        <p:spPr>
          <a:xfrm>
            <a:off x="7797800" y="3522132"/>
            <a:ext cx="245534" cy="245534"/>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6">
            <a:extLst>
              <a:ext uri="{FF2B5EF4-FFF2-40B4-BE49-F238E27FC236}">
                <a16:creationId xmlns:a16="http://schemas.microsoft.com/office/drawing/2014/main" id="{AD9DF7AE-71A8-4AFD-96C3-8EF6E0F78527}"/>
              </a:ext>
            </a:extLst>
          </p:cNvPr>
          <p:cNvPicPr>
            <a:picLocks noChangeAspect="1"/>
          </p:cNvPicPr>
          <p:nvPr/>
        </p:nvPicPr>
        <p:blipFill>
          <a:blip r:embed="rId2"/>
          <a:stretch>
            <a:fillRect/>
          </a:stretch>
        </p:blipFill>
        <p:spPr>
          <a:xfrm>
            <a:off x="6417733" y="4297555"/>
            <a:ext cx="423334" cy="548888"/>
          </a:xfrm>
          <a:prstGeom prst="rect">
            <a:avLst/>
          </a:prstGeom>
        </p:spPr>
      </p:pic>
      <p:sp>
        <p:nvSpPr>
          <p:cNvPr id="17" name="TextBox 16">
            <a:extLst>
              <a:ext uri="{FF2B5EF4-FFF2-40B4-BE49-F238E27FC236}">
                <a16:creationId xmlns:a16="http://schemas.microsoft.com/office/drawing/2014/main" id="{E8250FFE-80A9-48DD-B337-7E72C16C08B0}"/>
              </a:ext>
            </a:extLst>
          </p:cNvPr>
          <p:cNvSpPr txBox="1"/>
          <p:nvPr/>
        </p:nvSpPr>
        <p:spPr>
          <a:xfrm>
            <a:off x="541867" y="321733"/>
            <a:ext cx="4047066" cy="5539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000">
                <a:cs typeface="Calibri"/>
              </a:rPr>
              <a:t>Collecting An Item</a:t>
            </a:r>
          </a:p>
        </p:txBody>
      </p:sp>
    </p:spTree>
    <p:extLst>
      <p:ext uri="{BB962C8B-B14F-4D97-AF65-F5344CB8AC3E}">
        <p14:creationId xmlns:p14="http://schemas.microsoft.com/office/powerpoint/2010/main" val="37624920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E5482FF-3F21-4362-9294-F11439ECD624}"/>
              </a:ext>
            </a:extLst>
          </p:cNvPr>
          <p:cNvSpPr/>
          <p:nvPr/>
        </p:nvSpPr>
        <p:spPr>
          <a:xfrm>
            <a:off x="431800" y="1049866"/>
            <a:ext cx="4157132" cy="5435600"/>
          </a:xfrm>
          <a:prstGeom prst="rect">
            <a:avLst/>
          </a:prstGeom>
          <a:solidFill>
            <a:srgbClr val="ED7D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BD4E71ED-F9AB-42A8-B828-E48C39CE218B}"/>
              </a:ext>
            </a:extLst>
          </p:cNvPr>
          <p:cNvSpPr/>
          <p:nvPr/>
        </p:nvSpPr>
        <p:spPr>
          <a:xfrm>
            <a:off x="625476" y="1472141"/>
            <a:ext cx="2810934" cy="358986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rgbClr val="000000"/>
                </a:solidFill>
                <a:ea typeface="+mn-lt"/>
                <a:cs typeface="+mn-lt"/>
              </a:rPr>
              <a:t>Please scan your QR Code for identification</a:t>
            </a:r>
          </a:p>
        </p:txBody>
      </p:sp>
      <p:sp>
        <p:nvSpPr>
          <p:cNvPr id="9" name="Rectangle: Rounded Corners 8">
            <a:extLst>
              <a:ext uri="{FF2B5EF4-FFF2-40B4-BE49-F238E27FC236}">
                <a16:creationId xmlns:a16="http://schemas.microsoft.com/office/drawing/2014/main" id="{F4F1B21D-0366-4735-A308-5A87B4503A1A}"/>
              </a:ext>
            </a:extLst>
          </p:cNvPr>
          <p:cNvSpPr/>
          <p:nvPr/>
        </p:nvSpPr>
        <p:spPr>
          <a:xfrm>
            <a:off x="694267" y="5223933"/>
            <a:ext cx="2777066" cy="914400"/>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solidFill>
                  <a:schemeClr val="tx1"/>
                </a:solidFill>
                <a:cs typeface="Calibri"/>
              </a:rPr>
              <a:t>OPEN</a:t>
            </a:r>
            <a:endParaRPr lang="en-US" sz="2400" b="1">
              <a:solidFill>
                <a:schemeClr val="tx1"/>
              </a:solidFill>
            </a:endParaRPr>
          </a:p>
        </p:txBody>
      </p:sp>
      <p:sp>
        <p:nvSpPr>
          <p:cNvPr id="11" name="Flowchart: Predefined Process 10">
            <a:extLst>
              <a:ext uri="{FF2B5EF4-FFF2-40B4-BE49-F238E27FC236}">
                <a16:creationId xmlns:a16="http://schemas.microsoft.com/office/drawing/2014/main" id="{EAFE0E9E-BA70-48CF-BAEE-9428E1DD6E03}"/>
              </a:ext>
            </a:extLst>
          </p:cNvPr>
          <p:cNvSpPr/>
          <p:nvPr/>
        </p:nvSpPr>
        <p:spPr>
          <a:xfrm>
            <a:off x="3552825" y="2789300"/>
            <a:ext cx="795866" cy="516466"/>
          </a:xfrm>
          <a:prstGeom prst="flowChartPredefinedProcess">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E1147DCA-9079-4265-81F1-75624D46F61C}"/>
              </a:ext>
            </a:extLst>
          </p:cNvPr>
          <p:cNvSpPr txBox="1"/>
          <p:nvPr/>
        </p:nvSpPr>
        <p:spPr>
          <a:xfrm>
            <a:off x="3593042" y="2272240"/>
            <a:ext cx="711200"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800">
                <a:latin typeface="14"/>
                <a:cs typeface="Calibri"/>
              </a:rPr>
              <a:t>Place QR Code Here</a:t>
            </a:r>
            <a:endParaRPr lang="en-US" sz="800">
              <a:cs typeface="Calibri"/>
            </a:endParaRPr>
          </a:p>
        </p:txBody>
      </p:sp>
      <p:sp>
        <p:nvSpPr>
          <p:cNvPr id="14" name="Arrow: Down 13">
            <a:extLst>
              <a:ext uri="{FF2B5EF4-FFF2-40B4-BE49-F238E27FC236}">
                <a16:creationId xmlns:a16="http://schemas.microsoft.com/office/drawing/2014/main" id="{80110D1F-FFE1-4F30-A5FD-C5D201B6B048}"/>
              </a:ext>
            </a:extLst>
          </p:cNvPr>
          <p:cNvSpPr/>
          <p:nvPr/>
        </p:nvSpPr>
        <p:spPr>
          <a:xfrm>
            <a:off x="3703151" y="2609594"/>
            <a:ext cx="482600" cy="13546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50572306-480C-4532-806E-758423C367B6}"/>
              </a:ext>
            </a:extLst>
          </p:cNvPr>
          <p:cNvSpPr/>
          <p:nvPr/>
        </p:nvSpPr>
        <p:spPr>
          <a:xfrm>
            <a:off x="4182533" y="3615265"/>
            <a:ext cx="245534" cy="245534"/>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E8250FFE-80A9-48DD-B337-7E72C16C08B0}"/>
              </a:ext>
            </a:extLst>
          </p:cNvPr>
          <p:cNvSpPr txBox="1"/>
          <p:nvPr/>
        </p:nvSpPr>
        <p:spPr>
          <a:xfrm>
            <a:off x="541867" y="321733"/>
            <a:ext cx="4047066" cy="5539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000">
                <a:cs typeface="Calibri"/>
              </a:rPr>
              <a:t>Collecting An Item</a:t>
            </a:r>
          </a:p>
        </p:txBody>
      </p:sp>
      <p:sp>
        <p:nvSpPr>
          <p:cNvPr id="18" name="Rectangle 17">
            <a:extLst>
              <a:ext uri="{FF2B5EF4-FFF2-40B4-BE49-F238E27FC236}">
                <a16:creationId xmlns:a16="http://schemas.microsoft.com/office/drawing/2014/main" id="{92B37C1D-70E6-4A37-BB64-E0E36895FECE}"/>
              </a:ext>
            </a:extLst>
          </p:cNvPr>
          <p:cNvSpPr/>
          <p:nvPr/>
        </p:nvSpPr>
        <p:spPr>
          <a:xfrm>
            <a:off x="7433733" y="1015999"/>
            <a:ext cx="4157132" cy="5435600"/>
          </a:xfrm>
          <a:prstGeom prst="rect">
            <a:avLst/>
          </a:prstGeom>
          <a:solidFill>
            <a:srgbClr val="ED7D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DEF3772B-FA7B-46FC-AFCA-2CCA2F60C050}"/>
              </a:ext>
            </a:extLst>
          </p:cNvPr>
          <p:cNvSpPr/>
          <p:nvPr/>
        </p:nvSpPr>
        <p:spPr>
          <a:xfrm>
            <a:off x="7618942" y="1438274"/>
            <a:ext cx="2810934" cy="358986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rgbClr val="000000"/>
                </a:solidFill>
                <a:ea typeface="+mn-lt"/>
                <a:cs typeface="+mn-lt"/>
              </a:rPr>
              <a:t>Identification Successful</a:t>
            </a:r>
          </a:p>
          <a:p>
            <a:pPr algn="ctr"/>
            <a:endParaRPr lang="en-US">
              <a:solidFill>
                <a:srgbClr val="000000"/>
              </a:solidFill>
              <a:ea typeface="+mn-lt"/>
              <a:cs typeface="+mn-lt"/>
            </a:endParaRPr>
          </a:p>
          <a:p>
            <a:pPr algn="ctr"/>
            <a:endParaRPr lang="en-US">
              <a:solidFill>
                <a:srgbClr val="000000"/>
              </a:solidFill>
              <a:ea typeface="+mn-lt"/>
              <a:cs typeface="+mn-lt"/>
            </a:endParaRPr>
          </a:p>
          <a:p>
            <a:pPr algn="ctr"/>
            <a:r>
              <a:rPr lang="en-US">
                <a:solidFill>
                  <a:srgbClr val="000000"/>
                </a:solidFill>
                <a:ea typeface="+mn-lt"/>
                <a:cs typeface="+mn-lt"/>
              </a:rPr>
              <a:t>Please collect your item below</a:t>
            </a:r>
            <a:endParaRPr lang="en-US" b="1" u="sng">
              <a:solidFill>
                <a:srgbClr val="000000"/>
              </a:solidFill>
              <a:ea typeface="+mn-lt"/>
              <a:cs typeface="+mn-lt"/>
            </a:endParaRPr>
          </a:p>
        </p:txBody>
      </p:sp>
      <p:sp>
        <p:nvSpPr>
          <p:cNvPr id="20" name="Rectangle: Rounded Corners 19">
            <a:extLst>
              <a:ext uri="{FF2B5EF4-FFF2-40B4-BE49-F238E27FC236}">
                <a16:creationId xmlns:a16="http://schemas.microsoft.com/office/drawing/2014/main" id="{24F7AE7A-B59F-4D05-8965-2F7733EF8E2D}"/>
              </a:ext>
            </a:extLst>
          </p:cNvPr>
          <p:cNvSpPr/>
          <p:nvPr/>
        </p:nvSpPr>
        <p:spPr>
          <a:xfrm>
            <a:off x="7687733" y="5190066"/>
            <a:ext cx="2777066" cy="914400"/>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solidFill>
                  <a:schemeClr val="tx1"/>
                </a:solidFill>
                <a:cs typeface="Calibri"/>
              </a:rPr>
              <a:t>OPEN</a:t>
            </a:r>
            <a:endParaRPr lang="en-US" sz="2400" b="1">
              <a:solidFill>
                <a:schemeClr val="tx1"/>
              </a:solidFill>
            </a:endParaRPr>
          </a:p>
        </p:txBody>
      </p:sp>
      <p:sp>
        <p:nvSpPr>
          <p:cNvPr id="21" name="Flowchart: Predefined Process 20">
            <a:extLst>
              <a:ext uri="{FF2B5EF4-FFF2-40B4-BE49-F238E27FC236}">
                <a16:creationId xmlns:a16="http://schemas.microsoft.com/office/drawing/2014/main" id="{B9A5BE8E-9B0D-49CD-9D6A-6D56AA9F7022}"/>
              </a:ext>
            </a:extLst>
          </p:cNvPr>
          <p:cNvSpPr/>
          <p:nvPr/>
        </p:nvSpPr>
        <p:spPr>
          <a:xfrm>
            <a:off x="10546291" y="2755433"/>
            <a:ext cx="795866" cy="516466"/>
          </a:xfrm>
          <a:prstGeom prst="flowChartPredefinedProcess">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739FCEAD-82FE-4871-A23F-5B71454502BE}"/>
              </a:ext>
            </a:extLst>
          </p:cNvPr>
          <p:cNvSpPr txBox="1"/>
          <p:nvPr/>
        </p:nvSpPr>
        <p:spPr>
          <a:xfrm>
            <a:off x="10586508" y="2238373"/>
            <a:ext cx="711200"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800">
                <a:latin typeface="14"/>
                <a:cs typeface="Calibri"/>
              </a:rPr>
              <a:t>Place QR Code Here</a:t>
            </a:r>
            <a:endParaRPr lang="en-US" sz="800">
              <a:cs typeface="Calibri"/>
            </a:endParaRPr>
          </a:p>
        </p:txBody>
      </p:sp>
      <p:sp>
        <p:nvSpPr>
          <p:cNvPr id="23" name="Arrow: Down 22">
            <a:extLst>
              <a:ext uri="{FF2B5EF4-FFF2-40B4-BE49-F238E27FC236}">
                <a16:creationId xmlns:a16="http://schemas.microsoft.com/office/drawing/2014/main" id="{0EBB1D57-C69F-48DE-99F6-24B900D52F8C}"/>
              </a:ext>
            </a:extLst>
          </p:cNvPr>
          <p:cNvSpPr/>
          <p:nvPr/>
        </p:nvSpPr>
        <p:spPr>
          <a:xfrm>
            <a:off x="10696617" y="2575727"/>
            <a:ext cx="482600" cy="13546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43C9F050-2FEB-42D8-9D4E-F2BC5B675A76}"/>
              </a:ext>
            </a:extLst>
          </p:cNvPr>
          <p:cNvSpPr/>
          <p:nvPr/>
        </p:nvSpPr>
        <p:spPr>
          <a:xfrm>
            <a:off x="11175999" y="3581398"/>
            <a:ext cx="245534" cy="245534"/>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5" descr="Icon&#10;&#10;Description automatically generated">
            <a:extLst>
              <a:ext uri="{FF2B5EF4-FFF2-40B4-BE49-F238E27FC236}">
                <a16:creationId xmlns:a16="http://schemas.microsoft.com/office/drawing/2014/main" id="{70A9584A-5A5C-444E-8563-95178AC1E36C}"/>
              </a:ext>
            </a:extLst>
          </p:cNvPr>
          <p:cNvPicPr>
            <a:picLocks noChangeAspect="1"/>
          </p:cNvPicPr>
          <p:nvPr/>
        </p:nvPicPr>
        <p:blipFill>
          <a:blip r:embed="rId2"/>
          <a:stretch>
            <a:fillRect/>
          </a:stretch>
        </p:blipFill>
        <p:spPr>
          <a:xfrm>
            <a:off x="7653867" y="1407341"/>
            <a:ext cx="2743200" cy="1198517"/>
          </a:xfrm>
          <a:prstGeom prst="rect">
            <a:avLst/>
          </a:prstGeom>
        </p:spPr>
      </p:pic>
      <p:sp>
        <p:nvSpPr>
          <p:cNvPr id="6" name="Arrow: Right 5">
            <a:extLst>
              <a:ext uri="{FF2B5EF4-FFF2-40B4-BE49-F238E27FC236}">
                <a16:creationId xmlns:a16="http://schemas.microsoft.com/office/drawing/2014/main" id="{6C5B10A9-ED47-46BB-BBA4-6AC3FF22FD66}"/>
              </a:ext>
            </a:extLst>
          </p:cNvPr>
          <p:cNvSpPr/>
          <p:nvPr/>
        </p:nvSpPr>
        <p:spPr>
          <a:xfrm>
            <a:off x="5522128" y="3432217"/>
            <a:ext cx="982133" cy="482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Arrow: Down 1">
            <a:extLst>
              <a:ext uri="{FF2B5EF4-FFF2-40B4-BE49-F238E27FC236}">
                <a16:creationId xmlns:a16="http://schemas.microsoft.com/office/drawing/2014/main" id="{AAC02469-852A-45DE-965D-201E03BFD3C2}"/>
              </a:ext>
            </a:extLst>
          </p:cNvPr>
          <p:cNvSpPr/>
          <p:nvPr/>
        </p:nvSpPr>
        <p:spPr>
          <a:xfrm>
            <a:off x="8783150" y="4294461"/>
            <a:ext cx="482600" cy="372533"/>
          </a:xfrm>
          <a:prstGeom prst="downArrow">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73D28AC8-6823-4864-9159-FFF11D47E32F}"/>
              </a:ext>
            </a:extLst>
          </p:cNvPr>
          <p:cNvSpPr/>
          <p:nvPr/>
        </p:nvSpPr>
        <p:spPr>
          <a:xfrm>
            <a:off x="8584142" y="5129742"/>
            <a:ext cx="982133" cy="1041400"/>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732421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3A5B524-A3F4-47B2-A7E9-C41138FCCB0A}"/>
              </a:ext>
            </a:extLst>
          </p:cNvPr>
          <p:cNvSpPr txBox="1"/>
          <p:nvPr/>
        </p:nvSpPr>
        <p:spPr>
          <a:xfrm>
            <a:off x="139301" y="149205"/>
            <a:ext cx="4047066" cy="5539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000">
                <a:cs typeface="Calibri"/>
              </a:rPr>
              <a:t>App interface wireframe</a:t>
            </a:r>
            <a:endParaRPr lang="en-US"/>
          </a:p>
        </p:txBody>
      </p:sp>
      <p:pic>
        <p:nvPicPr>
          <p:cNvPr id="7" name="Picture 28" descr="Graphical user interface, application&#10;&#10;Description automatically generated">
            <a:extLst>
              <a:ext uri="{FF2B5EF4-FFF2-40B4-BE49-F238E27FC236}">
                <a16:creationId xmlns:a16="http://schemas.microsoft.com/office/drawing/2014/main" id="{7C856779-09CB-4F70-830D-30B6FF02FBD2}"/>
              </a:ext>
            </a:extLst>
          </p:cNvPr>
          <p:cNvPicPr>
            <a:picLocks noChangeAspect="1"/>
          </p:cNvPicPr>
          <p:nvPr/>
        </p:nvPicPr>
        <p:blipFill>
          <a:blip r:embed="rId2"/>
          <a:stretch>
            <a:fillRect/>
          </a:stretch>
        </p:blipFill>
        <p:spPr>
          <a:xfrm>
            <a:off x="5572665" y="-14364"/>
            <a:ext cx="6682595" cy="6902484"/>
          </a:xfrm>
          <a:prstGeom prst="rect">
            <a:avLst/>
          </a:prstGeom>
        </p:spPr>
      </p:pic>
    </p:spTree>
    <p:extLst>
      <p:ext uri="{BB962C8B-B14F-4D97-AF65-F5344CB8AC3E}">
        <p14:creationId xmlns:p14="http://schemas.microsoft.com/office/powerpoint/2010/main" val="1518954625"/>
      </p:ext>
    </p:extLst>
  </p:cSld>
  <p:clrMapOvr>
    <a:overrideClrMapping bg1="dk1" tx1="lt1" bg2="dk2" tx2="lt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4C9EE1D-12BB-43F7-9A2A-893578DCA6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a:extLst>
              <a:ext uri="{FF2B5EF4-FFF2-40B4-BE49-F238E27FC236}">
                <a16:creationId xmlns:a16="http://schemas.microsoft.com/office/drawing/2014/main" id="{43962A31-C54E-4762-B155-59777FED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4" name="Rectangle 13">
            <a:extLst>
              <a:ext uri="{FF2B5EF4-FFF2-40B4-BE49-F238E27FC236}">
                <a16:creationId xmlns:a16="http://schemas.microsoft.com/office/drawing/2014/main" id="{6B086509-1281-468A-AAAC-1BBEDAE757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EA73850-2107-4E65-85FE-EDD3F45FCD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300114"/>
            <a:ext cx="4053525" cy="425777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 name="TextBox 4">
            <a:extLst>
              <a:ext uri="{FF2B5EF4-FFF2-40B4-BE49-F238E27FC236}">
                <a16:creationId xmlns:a16="http://schemas.microsoft.com/office/drawing/2014/main" id="{93A5B524-A3F4-47B2-A7E9-C41138FCCB0A}"/>
              </a:ext>
            </a:extLst>
          </p:cNvPr>
          <p:cNvSpPr txBox="1"/>
          <p:nvPr/>
        </p:nvSpPr>
        <p:spPr>
          <a:xfrm>
            <a:off x="334557" y="1653703"/>
            <a:ext cx="3361953" cy="2470488"/>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a:lnSpc>
                <a:spcPct val="90000"/>
              </a:lnSpc>
              <a:spcBef>
                <a:spcPct val="0"/>
              </a:spcBef>
              <a:spcAft>
                <a:spcPts val="600"/>
              </a:spcAft>
            </a:pPr>
            <a:r>
              <a:rPr lang="en-US" sz="4800" spc="-100">
                <a:solidFill>
                  <a:srgbClr val="FFFFFF"/>
                </a:solidFill>
                <a:latin typeface="+mj-lt"/>
                <a:ea typeface="+mj-ea"/>
                <a:cs typeface="+mj-cs"/>
              </a:rPr>
              <a:t>Sign up page</a:t>
            </a:r>
          </a:p>
        </p:txBody>
      </p:sp>
      <p:pic>
        <p:nvPicPr>
          <p:cNvPr id="2" name="Picture 2" descr="Graphical user interface, application&#10;&#10;Description automatically generated">
            <a:extLst>
              <a:ext uri="{FF2B5EF4-FFF2-40B4-BE49-F238E27FC236}">
                <a16:creationId xmlns:a16="http://schemas.microsoft.com/office/drawing/2014/main" id="{B394FACE-1702-4629-AD03-F71A22617C65}"/>
              </a:ext>
            </a:extLst>
          </p:cNvPr>
          <p:cNvPicPr>
            <a:picLocks noChangeAspect="1"/>
          </p:cNvPicPr>
          <p:nvPr/>
        </p:nvPicPr>
        <p:blipFill rotWithShape="1">
          <a:blip r:embed="rId2"/>
          <a:srcRect r="503" b="2847"/>
          <a:stretch/>
        </p:blipFill>
        <p:spPr>
          <a:xfrm>
            <a:off x="4737804" y="1300113"/>
            <a:ext cx="2114842" cy="4257773"/>
          </a:xfrm>
          <a:prstGeom prst="rect">
            <a:avLst/>
          </a:prstGeom>
        </p:spPr>
      </p:pic>
      <p:pic>
        <p:nvPicPr>
          <p:cNvPr id="3" name="Picture 3" descr="Graphical user interface, text, application&#10;&#10;Description automatically generated">
            <a:extLst>
              <a:ext uri="{FF2B5EF4-FFF2-40B4-BE49-F238E27FC236}">
                <a16:creationId xmlns:a16="http://schemas.microsoft.com/office/drawing/2014/main" id="{ADC5F13B-79D2-4622-BB39-75975B31FE87}"/>
              </a:ext>
            </a:extLst>
          </p:cNvPr>
          <p:cNvPicPr>
            <a:picLocks noChangeAspect="1"/>
          </p:cNvPicPr>
          <p:nvPr/>
        </p:nvPicPr>
        <p:blipFill rotWithShape="1">
          <a:blip r:embed="rId3"/>
          <a:srcRect t="671" b="-224"/>
          <a:stretch/>
        </p:blipFill>
        <p:spPr>
          <a:xfrm>
            <a:off x="7427277" y="1300113"/>
            <a:ext cx="2171463" cy="4238728"/>
          </a:xfrm>
          <a:prstGeom prst="rect">
            <a:avLst/>
          </a:prstGeom>
        </p:spPr>
      </p:pic>
      <p:sp>
        <p:nvSpPr>
          <p:cNvPr id="4" name="Title 1">
            <a:extLst>
              <a:ext uri="{FF2B5EF4-FFF2-40B4-BE49-F238E27FC236}">
                <a16:creationId xmlns:a16="http://schemas.microsoft.com/office/drawing/2014/main" id="{708A7EB7-D348-4F77-BC69-C23A56A550DC}"/>
              </a:ext>
            </a:extLst>
          </p:cNvPr>
          <p:cNvSpPr txBox="1">
            <a:spLocks/>
          </p:cNvSpPr>
          <p:nvPr/>
        </p:nvSpPr>
        <p:spPr>
          <a:xfrm>
            <a:off x="4734296" y="5661680"/>
            <a:ext cx="7315200" cy="1856525"/>
          </a:xfrm>
          <a:prstGeom prst="rect">
            <a:avLst/>
          </a:prstGeom>
        </p:spPr>
        <p:txBody>
          <a:bodyPr lIns="91440" tIns="45720" rIns="91440" bIns="45720" anchor="t"/>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en-US" sz="1800">
                <a:solidFill>
                  <a:schemeClr val="tx1"/>
                </a:solidFill>
                <a:cs typeface="Calibri Light"/>
              </a:rPr>
              <a:t>The user is greeted by a sign in page. </a:t>
            </a:r>
          </a:p>
          <a:p>
            <a:r>
              <a:rPr lang="en-US" sz="1800">
                <a:solidFill>
                  <a:schemeClr val="tx1"/>
                </a:solidFill>
                <a:cs typeface="Calibri Light"/>
              </a:rPr>
              <a:t>The user can log in using an existing social media account, or create a new </a:t>
            </a:r>
            <a:r>
              <a:rPr lang="en-US" sz="1800" err="1">
                <a:solidFill>
                  <a:schemeClr val="tx1"/>
                </a:solidFill>
                <a:cs typeface="Calibri Light"/>
              </a:rPr>
              <a:t>Gimme</a:t>
            </a:r>
            <a:r>
              <a:rPr lang="en-US" sz="1800">
                <a:solidFill>
                  <a:schemeClr val="tx1"/>
                </a:solidFill>
                <a:cs typeface="Calibri Light"/>
              </a:rPr>
              <a:t> Leh  account by using a valid email address </a:t>
            </a:r>
            <a:endParaRPr lang="en-US" sz="1800">
              <a:solidFill>
                <a:schemeClr val="tx1"/>
              </a:solidFill>
            </a:endParaRPr>
          </a:p>
        </p:txBody>
      </p:sp>
    </p:spTree>
    <p:extLst>
      <p:ext uri="{BB962C8B-B14F-4D97-AF65-F5344CB8AC3E}">
        <p14:creationId xmlns:p14="http://schemas.microsoft.com/office/powerpoint/2010/main" val="28446255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4CC041-8E09-45EA-AE94-DA441FDA5149}"/>
              </a:ext>
            </a:extLst>
          </p:cNvPr>
          <p:cNvSpPr>
            <a:spLocks noGrp="1"/>
          </p:cNvSpPr>
          <p:nvPr>
            <p:ph type="title"/>
          </p:nvPr>
        </p:nvSpPr>
        <p:spPr/>
        <p:txBody>
          <a:bodyPr/>
          <a:lstStyle/>
          <a:p>
            <a:r>
              <a:rPr lang="en-US" sz="4000" dirty="0" err="1">
                <a:cs typeface="Calibri Light"/>
              </a:rPr>
              <a:t>Gimme</a:t>
            </a:r>
            <a:r>
              <a:rPr lang="en-US" sz="4000" dirty="0">
                <a:cs typeface="Calibri Light"/>
              </a:rPr>
              <a:t> </a:t>
            </a:r>
            <a:r>
              <a:rPr lang="en-US" sz="4000" dirty="0" err="1">
                <a:cs typeface="Calibri Light"/>
              </a:rPr>
              <a:t>Leh</a:t>
            </a:r>
            <a:r>
              <a:rPr lang="en-US" sz="4000">
                <a:cs typeface="Calibri Light"/>
              </a:rPr>
              <a:t>! </a:t>
            </a:r>
            <a:r>
              <a:rPr lang="en-US" sz="4000" dirty="0">
                <a:cs typeface="Calibri Light"/>
              </a:rPr>
              <a:t>Website</a:t>
            </a:r>
          </a:p>
        </p:txBody>
      </p:sp>
    </p:spTree>
    <p:extLst>
      <p:ext uri="{BB962C8B-B14F-4D97-AF65-F5344CB8AC3E}">
        <p14:creationId xmlns:p14="http://schemas.microsoft.com/office/powerpoint/2010/main" val="40858176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4C9EE1D-12BB-43F7-9A2A-893578DCA6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a:extLst>
              <a:ext uri="{FF2B5EF4-FFF2-40B4-BE49-F238E27FC236}">
                <a16:creationId xmlns:a16="http://schemas.microsoft.com/office/drawing/2014/main" id="{43962A31-C54E-4762-B155-59777FED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4" name="Rectangle 13">
            <a:extLst>
              <a:ext uri="{FF2B5EF4-FFF2-40B4-BE49-F238E27FC236}">
                <a16:creationId xmlns:a16="http://schemas.microsoft.com/office/drawing/2014/main" id="{6B086509-1281-468A-AAAC-1BBEDAE757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EA73850-2107-4E65-85FE-EDD3F45FCD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300114"/>
            <a:ext cx="4053525" cy="425777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 name="TextBox 4">
            <a:extLst>
              <a:ext uri="{FF2B5EF4-FFF2-40B4-BE49-F238E27FC236}">
                <a16:creationId xmlns:a16="http://schemas.microsoft.com/office/drawing/2014/main" id="{93A5B524-A3F4-47B2-A7E9-C41138FCCB0A}"/>
              </a:ext>
            </a:extLst>
          </p:cNvPr>
          <p:cNvSpPr txBox="1"/>
          <p:nvPr/>
        </p:nvSpPr>
        <p:spPr>
          <a:xfrm>
            <a:off x="334557" y="1653703"/>
            <a:ext cx="3361953" cy="2470488"/>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a:lnSpc>
                <a:spcPct val="90000"/>
              </a:lnSpc>
              <a:spcBef>
                <a:spcPct val="0"/>
              </a:spcBef>
              <a:spcAft>
                <a:spcPts val="600"/>
              </a:spcAft>
            </a:pPr>
            <a:r>
              <a:rPr lang="en-US" sz="4800" spc="-100">
                <a:solidFill>
                  <a:srgbClr val="FFFFFF"/>
                </a:solidFill>
                <a:latin typeface="+mj-lt"/>
                <a:ea typeface="+mj-ea"/>
                <a:cs typeface="+mj-cs"/>
              </a:rPr>
              <a:t>Main page</a:t>
            </a:r>
            <a:endParaRPr lang="en-US">
              <a:ea typeface="+mj-ea"/>
              <a:cs typeface="+mj-cs"/>
            </a:endParaRPr>
          </a:p>
        </p:txBody>
      </p:sp>
      <p:sp>
        <p:nvSpPr>
          <p:cNvPr id="4" name="Title 1">
            <a:extLst>
              <a:ext uri="{FF2B5EF4-FFF2-40B4-BE49-F238E27FC236}">
                <a16:creationId xmlns:a16="http://schemas.microsoft.com/office/drawing/2014/main" id="{708A7EB7-D348-4F77-BC69-C23A56A550DC}"/>
              </a:ext>
            </a:extLst>
          </p:cNvPr>
          <p:cNvSpPr txBox="1">
            <a:spLocks/>
          </p:cNvSpPr>
          <p:nvPr/>
        </p:nvSpPr>
        <p:spPr>
          <a:xfrm>
            <a:off x="4576145" y="5575416"/>
            <a:ext cx="7315200" cy="1856525"/>
          </a:xfrm>
          <a:prstGeom prst="rect">
            <a:avLst/>
          </a:prstGeom>
        </p:spPr>
        <p:txBody>
          <a:bodyPr lIns="91440" tIns="45720" rIns="91440" bIns="45720" anchor="t"/>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en-US" sz="1800">
                <a:solidFill>
                  <a:schemeClr val="tx1"/>
                </a:solidFill>
                <a:cs typeface="Calibri Light"/>
              </a:rPr>
              <a:t>The main page of the application provides easy access for the user to collect any item. It displays the nearest collection points and some of the items available for collection</a:t>
            </a:r>
          </a:p>
          <a:p>
            <a:r>
              <a:rPr lang="en-US" sz="1800">
                <a:solidFill>
                  <a:schemeClr val="tx1"/>
                </a:solidFill>
                <a:cs typeface="Calibri Light"/>
              </a:rPr>
              <a:t>A prominent donation button is also present  for the user to make a donation</a:t>
            </a:r>
          </a:p>
        </p:txBody>
      </p:sp>
      <p:pic>
        <p:nvPicPr>
          <p:cNvPr id="6" name="Picture 6" descr="Graphical user interface, application&#10;&#10;Description automatically generated">
            <a:extLst>
              <a:ext uri="{FF2B5EF4-FFF2-40B4-BE49-F238E27FC236}">
                <a16:creationId xmlns:a16="http://schemas.microsoft.com/office/drawing/2014/main" id="{9DD7413E-E0A0-4F32-A31F-99E783152D08}"/>
              </a:ext>
            </a:extLst>
          </p:cNvPr>
          <p:cNvPicPr>
            <a:picLocks noChangeAspect="1"/>
          </p:cNvPicPr>
          <p:nvPr/>
        </p:nvPicPr>
        <p:blipFill rotWithShape="1">
          <a:blip r:embed="rId2"/>
          <a:srcRect l="2759" r="690" b="-350"/>
          <a:stretch/>
        </p:blipFill>
        <p:spPr>
          <a:xfrm>
            <a:off x="4796058" y="1371600"/>
            <a:ext cx="2010496" cy="4129189"/>
          </a:xfrm>
          <a:prstGeom prst="rect">
            <a:avLst/>
          </a:prstGeom>
        </p:spPr>
      </p:pic>
    </p:spTree>
    <p:extLst>
      <p:ext uri="{BB962C8B-B14F-4D97-AF65-F5344CB8AC3E}">
        <p14:creationId xmlns:p14="http://schemas.microsoft.com/office/powerpoint/2010/main" val="3008182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4C9EE1D-12BB-43F7-9A2A-893578DCA6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a:extLst>
              <a:ext uri="{FF2B5EF4-FFF2-40B4-BE49-F238E27FC236}">
                <a16:creationId xmlns:a16="http://schemas.microsoft.com/office/drawing/2014/main" id="{43962A31-C54E-4762-B155-59777FED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4" name="Rectangle 13">
            <a:extLst>
              <a:ext uri="{FF2B5EF4-FFF2-40B4-BE49-F238E27FC236}">
                <a16:creationId xmlns:a16="http://schemas.microsoft.com/office/drawing/2014/main" id="{6B086509-1281-468A-AAAC-1BBEDAE757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EA73850-2107-4E65-85FE-EDD3F45FCD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300114"/>
            <a:ext cx="4053525" cy="425777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 name="TextBox 4">
            <a:extLst>
              <a:ext uri="{FF2B5EF4-FFF2-40B4-BE49-F238E27FC236}">
                <a16:creationId xmlns:a16="http://schemas.microsoft.com/office/drawing/2014/main" id="{93A5B524-A3F4-47B2-A7E9-C41138FCCB0A}"/>
              </a:ext>
            </a:extLst>
          </p:cNvPr>
          <p:cNvSpPr txBox="1"/>
          <p:nvPr/>
        </p:nvSpPr>
        <p:spPr>
          <a:xfrm>
            <a:off x="334557" y="1653703"/>
            <a:ext cx="3361953" cy="2470488"/>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a:lnSpc>
                <a:spcPct val="90000"/>
              </a:lnSpc>
              <a:spcBef>
                <a:spcPct val="0"/>
              </a:spcBef>
              <a:spcAft>
                <a:spcPts val="600"/>
              </a:spcAft>
            </a:pPr>
            <a:r>
              <a:rPr lang="en-US" sz="4800" spc="-100">
                <a:solidFill>
                  <a:srgbClr val="FFFFFF"/>
                </a:solidFill>
                <a:latin typeface="+mj-lt"/>
                <a:ea typeface="+mj-ea"/>
                <a:cs typeface="+mj-cs"/>
              </a:rPr>
              <a:t>Donation page</a:t>
            </a:r>
            <a:endParaRPr lang="en-US">
              <a:ea typeface="+mj-ea"/>
              <a:cs typeface="+mj-cs"/>
            </a:endParaRPr>
          </a:p>
        </p:txBody>
      </p:sp>
      <p:sp>
        <p:nvSpPr>
          <p:cNvPr id="4" name="Title 1">
            <a:extLst>
              <a:ext uri="{FF2B5EF4-FFF2-40B4-BE49-F238E27FC236}">
                <a16:creationId xmlns:a16="http://schemas.microsoft.com/office/drawing/2014/main" id="{708A7EB7-D348-4F77-BC69-C23A56A550DC}"/>
              </a:ext>
            </a:extLst>
          </p:cNvPr>
          <p:cNvSpPr txBox="1">
            <a:spLocks/>
          </p:cNvSpPr>
          <p:nvPr/>
        </p:nvSpPr>
        <p:spPr>
          <a:xfrm>
            <a:off x="4734296" y="5661680"/>
            <a:ext cx="7315200" cy="1856525"/>
          </a:xfrm>
          <a:prstGeom prst="rect">
            <a:avLst/>
          </a:prstGeom>
        </p:spPr>
        <p:txBody>
          <a:bodyPr lIns="91440" tIns="45720" rIns="91440" bIns="45720" anchor="t"/>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en-US" sz="1800">
                <a:solidFill>
                  <a:schemeClr val="tx1"/>
                </a:solidFill>
                <a:cs typeface="Calibri Light"/>
              </a:rPr>
              <a:t>To make a donation, the user will have to key in details which will help to catalogue the items.</a:t>
            </a:r>
            <a:endParaRPr lang="en-US">
              <a:solidFill>
                <a:schemeClr val="tx1"/>
              </a:solidFill>
            </a:endParaRPr>
          </a:p>
          <a:p>
            <a:r>
              <a:rPr lang="en-US" sz="1800">
                <a:solidFill>
                  <a:schemeClr val="tx1"/>
                </a:solidFill>
                <a:cs typeface="Calibri Light"/>
              </a:rPr>
              <a:t>Once the details have been entered, the app will generate a QR code, which is then to be scanned on the treasure box to complete the donation</a:t>
            </a:r>
          </a:p>
        </p:txBody>
      </p:sp>
      <p:pic>
        <p:nvPicPr>
          <p:cNvPr id="6" name="Picture 6" descr="Graphical user interface, application&#10;&#10;Description automatically generated">
            <a:extLst>
              <a:ext uri="{FF2B5EF4-FFF2-40B4-BE49-F238E27FC236}">
                <a16:creationId xmlns:a16="http://schemas.microsoft.com/office/drawing/2014/main" id="{030BE356-7BF5-4226-B888-2729804607DD}"/>
              </a:ext>
            </a:extLst>
          </p:cNvPr>
          <p:cNvPicPr>
            <a:picLocks noChangeAspect="1"/>
          </p:cNvPicPr>
          <p:nvPr/>
        </p:nvPicPr>
        <p:blipFill rotWithShape="1">
          <a:blip r:embed="rId2"/>
          <a:srcRect l="2294" r="917" b="463"/>
          <a:stretch/>
        </p:blipFill>
        <p:spPr>
          <a:xfrm>
            <a:off x="4787319" y="1371600"/>
            <a:ext cx="2013231" cy="4095770"/>
          </a:xfrm>
          <a:prstGeom prst="rect">
            <a:avLst/>
          </a:prstGeom>
        </p:spPr>
      </p:pic>
      <p:pic>
        <p:nvPicPr>
          <p:cNvPr id="7" name="Picture 7" descr="Qr code&#10;&#10;Description automatically generated">
            <a:extLst>
              <a:ext uri="{FF2B5EF4-FFF2-40B4-BE49-F238E27FC236}">
                <a16:creationId xmlns:a16="http://schemas.microsoft.com/office/drawing/2014/main" id="{6EBE23A5-F434-45E8-A450-0275803045F0}"/>
              </a:ext>
            </a:extLst>
          </p:cNvPr>
          <p:cNvPicPr>
            <a:picLocks noChangeAspect="1"/>
          </p:cNvPicPr>
          <p:nvPr/>
        </p:nvPicPr>
        <p:blipFill>
          <a:blip r:embed="rId3"/>
          <a:stretch>
            <a:fillRect/>
          </a:stretch>
        </p:blipFill>
        <p:spPr>
          <a:xfrm>
            <a:off x="7384420" y="1333500"/>
            <a:ext cx="2083939" cy="4186686"/>
          </a:xfrm>
          <a:prstGeom prst="rect">
            <a:avLst/>
          </a:prstGeom>
        </p:spPr>
      </p:pic>
    </p:spTree>
    <p:extLst>
      <p:ext uri="{BB962C8B-B14F-4D97-AF65-F5344CB8AC3E}">
        <p14:creationId xmlns:p14="http://schemas.microsoft.com/office/powerpoint/2010/main" val="21735804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4C9EE1D-12BB-43F7-9A2A-893578DCA6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a:extLst>
              <a:ext uri="{FF2B5EF4-FFF2-40B4-BE49-F238E27FC236}">
                <a16:creationId xmlns:a16="http://schemas.microsoft.com/office/drawing/2014/main" id="{43962A31-C54E-4762-B155-59777FED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4" name="Rectangle 13">
            <a:extLst>
              <a:ext uri="{FF2B5EF4-FFF2-40B4-BE49-F238E27FC236}">
                <a16:creationId xmlns:a16="http://schemas.microsoft.com/office/drawing/2014/main" id="{6B086509-1281-468A-AAAC-1BBEDAE757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EA73850-2107-4E65-85FE-EDD3F45FCD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300114"/>
            <a:ext cx="4053525" cy="425777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 name="TextBox 4">
            <a:extLst>
              <a:ext uri="{FF2B5EF4-FFF2-40B4-BE49-F238E27FC236}">
                <a16:creationId xmlns:a16="http://schemas.microsoft.com/office/drawing/2014/main" id="{93A5B524-A3F4-47B2-A7E9-C41138FCCB0A}"/>
              </a:ext>
            </a:extLst>
          </p:cNvPr>
          <p:cNvSpPr txBox="1"/>
          <p:nvPr/>
        </p:nvSpPr>
        <p:spPr>
          <a:xfrm>
            <a:off x="334557" y="1653703"/>
            <a:ext cx="3361953" cy="2470488"/>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a:lnSpc>
                <a:spcPct val="90000"/>
              </a:lnSpc>
              <a:spcBef>
                <a:spcPct val="0"/>
              </a:spcBef>
              <a:spcAft>
                <a:spcPts val="600"/>
              </a:spcAft>
            </a:pPr>
            <a:r>
              <a:rPr lang="en-US" sz="4800" spc="-100">
                <a:solidFill>
                  <a:srgbClr val="FFFFFF"/>
                </a:solidFill>
                <a:latin typeface="+mj-lt"/>
                <a:ea typeface="+mj-ea"/>
                <a:cs typeface="+mj-cs"/>
              </a:rPr>
              <a:t>Collection</a:t>
            </a:r>
            <a:endParaRPr lang="en-US">
              <a:solidFill>
                <a:srgbClr val="000000"/>
              </a:solidFill>
              <a:latin typeface="+mj-lt"/>
              <a:ea typeface="+mj-ea"/>
              <a:cs typeface="+mj-cs"/>
            </a:endParaRPr>
          </a:p>
          <a:p>
            <a:pPr>
              <a:lnSpc>
                <a:spcPct val="90000"/>
              </a:lnSpc>
              <a:spcBef>
                <a:spcPct val="0"/>
              </a:spcBef>
              <a:spcAft>
                <a:spcPts val="600"/>
              </a:spcAft>
            </a:pPr>
            <a:r>
              <a:rPr lang="en-US" sz="4800" spc="-100">
                <a:solidFill>
                  <a:srgbClr val="FFFFFF"/>
                </a:solidFill>
                <a:latin typeface="+mj-lt"/>
                <a:ea typeface="+mj-ea"/>
                <a:cs typeface="+mj-cs"/>
              </a:rPr>
              <a:t>page</a:t>
            </a:r>
            <a:endParaRPr lang="en-US">
              <a:ea typeface="+mj-ea"/>
              <a:cs typeface="+mj-cs"/>
            </a:endParaRPr>
          </a:p>
        </p:txBody>
      </p:sp>
      <p:sp>
        <p:nvSpPr>
          <p:cNvPr id="4" name="Title 1">
            <a:extLst>
              <a:ext uri="{FF2B5EF4-FFF2-40B4-BE49-F238E27FC236}">
                <a16:creationId xmlns:a16="http://schemas.microsoft.com/office/drawing/2014/main" id="{708A7EB7-D348-4F77-BC69-C23A56A550DC}"/>
              </a:ext>
            </a:extLst>
          </p:cNvPr>
          <p:cNvSpPr txBox="1">
            <a:spLocks/>
          </p:cNvSpPr>
          <p:nvPr/>
        </p:nvSpPr>
        <p:spPr>
          <a:xfrm>
            <a:off x="4734296" y="5661680"/>
            <a:ext cx="7315200" cy="1856525"/>
          </a:xfrm>
          <a:prstGeom prst="rect">
            <a:avLst/>
          </a:prstGeom>
        </p:spPr>
        <p:txBody>
          <a:bodyPr lIns="91440" tIns="45720" rIns="91440" bIns="45720" anchor="t"/>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en-US" sz="1800">
                <a:solidFill>
                  <a:schemeClr val="tx1"/>
                </a:solidFill>
                <a:cs typeface="Calibri Light"/>
              </a:rPr>
              <a:t>The collection page functions similarly. Once the user selects the items he wants  on the main page, a QR code will be generated. This will be scanned by the </a:t>
            </a:r>
            <a:r>
              <a:rPr lang="en-US" sz="1800" err="1">
                <a:solidFill>
                  <a:schemeClr val="tx1"/>
                </a:solidFill>
                <a:cs typeface="Calibri Light"/>
              </a:rPr>
              <a:t>treasurebox</a:t>
            </a:r>
            <a:r>
              <a:rPr lang="en-US" sz="1800">
                <a:solidFill>
                  <a:schemeClr val="tx1"/>
                </a:solidFill>
                <a:cs typeface="Calibri Light"/>
              </a:rPr>
              <a:t>, which will then release the item for collection.</a:t>
            </a:r>
          </a:p>
        </p:txBody>
      </p:sp>
      <p:pic>
        <p:nvPicPr>
          <p:cNvPr id="2" name="Picture 2" descr="Qr code&#10;&#10;Description automatically generated">
            <a:extLst>
              <a:ext uri="{FF2B5EF4-FFF2-40B4-BE49-F238E27FC236}">
                <a16:creationId xmlns:a16="http://schemas.microsoft.com/office/drawing/2014/main" id="{3E2F6456-4FC5-421B-8760-36DB8D2417FC}"/>
              </a:ext>
            </a:extLst>
          </p:cNvPr>
          <p:cNvPicPr>
            <a:picLocks noChangeAspect="1"/>
          </p:cNvPicPr>
          <p:nvPr/>
        </p:nvPicPr>
        <p:blipFill>
          <a:blip r:embed="rId2"/>
          <a:stretch>
            <a:fillRect/>
          </a:stretch>
        </p:blipFill>
        <p:spPr>
          <a:xfrm>
            <a:off x="4732627" y="1371600"/>
            <a:ext cx="2098096" cy="4114800"/>
          </a:xfrm>
          <a:prstGeom prst="rect">
            <a:avLst/>
          </a:prstGeom>
        </p:spPr>
      </p:pic>
    </p:spTree>
    <p:extLst>
      <p:ext uri="{BB962C8B-B14F-4D97-AF65-F5344CB8AC3E}">
        <p14:creationId xmlns:p14="http://schemas.microsoft.com/office/powerpoint/2010/main" val="26220022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BB241E15-9209-42AC-B743-70FCB0A0CFCF}"/>
              </a:ext>
            </a:extLst>
          </p:cNvPr>
          <p:cNvSpPr/>
          <p:nvPr/>
        </p:nvSpPr>
        <p:spPr>
          <a:xfrm>
            <a:off x="405342" y="371475"/>
            <a:ext cx="11243733" cy="6163733"/>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F372672A-20FF-4AC7-BA27-276F861D8E2C}"/>
              </a:ext>
            </a:extLst>
          </p:cNvPr>
          <p:cNvSpPr/>
          <p:nvPr/>
        </p:nvSpPr>
        <p:spPr>
          <a:xfrm>
            <a:off x="2387600" y="956733"/>
            <a:ext cx="7772400" cy="55710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0CD285DF-DC97-46BE-8217-DFF1E0B982BD}"/>
              </a:ext>
            </a:extLst>
          </p:cNvPr>
          <p:cNvSpPr txBox="1"/>
          <p:nvPr/>
        </p:nvSpPr>
        <p:spPr>
          <a:xfrm>
            <a:off x="2387600" y="5919125"/>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3000"/>
              <a:t>Overview</a:t>
            </a:r>
          </a:p>
        </p:txBody>
      </p:sp>
      <p:grpSp>
        <p:nvGrpSpPr>
          <p:cNvPr id="21" name="Group 20">
            <a:extLst>
              <a:ext uri="{FF2B5EF4-FFF2-40B4-BE49-F238E27FC236}">
                <a16:creationId xmlns:a16="http://schemas.microsoft.com/office/drawing/2014/main" id="{FD385EC1-D163-4C95-A772-FA839AA05045}"/>
              </a:ext>
            </a:extLst>
          </p:cNvPr>
          <p:cNvGrpSpPr/>
          <p:nvPr/>
        </p:nvGrpSpPr>
        <p:grpSpPr>
          <a:xfrm>
            <a:off x="405341" y="372533"/>
            <a:ext cx="11243734" cy="584200"/>
            <a:chOff x="405342" y="359276"/>
            <a:chExt cx="11243734" cy="584200"/>
          </a:xfrm>
        </p:grpSpPr>
        <p:sp>
          <p:nvSpPr>
            <p:cNvPr id="22" name="Rectangle 21">
              <a:extLst>
                <a:ext uri="{FF2B5EF4-FFF2-40B4-BE49-F238E27FC236}">
                  <a16:creationId xmlns:a16="http://schemas.microsoft.com/office/drawing/2014/main" id="{C8DB8EF6-173A-4CBC-8AD1-5DBC7ED81002}"/>
                </a:ext>
              </a:extLst>
            </p:cNvPr>
            <p:cNvSpPr/>
            <p:nvPr/>
          </p:nvSpPr>
          <p:spPr>
            <a:xfrm>
              <a:off x="405342" y="359276"/>
              <a:ext cx="11243734" cy="584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Rounded Corners 22">
              <a:extLst>
                <a:ext uri="{FF2B5EF4-FFF2-40B4-BE49-F238E27FC236}">
                  <a16:creationId xmlns:a16="http://schemas.microsoft.com/office/drawing/2014/main" id="{29F02C64-AB2F-4DF2-AA80-4ED014F175F9}"/>
                </a:ext>
              </a:extLst>
            </p:cNvPr>
            <p:cNvSpPr/>
            <p:nvPr/>
          </p:nvSpPr>
          <p:spPr>
            <a:xfrm>
              <a:off x="2251073" y="453115"/>
              <a:ext cx="2065867" cy="38946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latin typeface="Abadi Extra Light"/>
                  <a:cs typeface="Calibri"/>
                </a:rPr>
                <a:t>Donate a Treasure</a:t>
              </a:r>
            </a:p>
          </p:txBody>
        </p:sp>
        <p:sp>
          <p:nvSpPr>
            <p:cNvPr id="25" name="Rectangle: Rounded Corners 24">
              <a:extLst>
                <a:ext uri="{FF2B5EF4-FFF2-40B4-BE49-F238E27FC236}">
                  <a16:creationId xmlns:a16="http://schemas.microsoft.com/office/drawing/2014/main" id="{7BC7DB82-A6A0-43C0-ABDA-777DC9C83578}"/>
                </a:ext>
              </a:extLst>
            </p:cNvPr>
            <p:cNvSpPr/>
            <p:nvPr/>
          </p:nvSpPr>
          <p:spPr>
            <a:xfrm>
              <a:off x="3961341" y="447267"/>
              <a:ext cx="2065867" cy="38946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latin typeface="Abadi Extra Light"/>
                  <a:cs typeface="Calibri"/>
                </a:rPr>
                <a:t>Take a Treasure</a:t>
              </a:r>
            </a:p>
          </p:txBody>
        </p:sp>
        <p:sp>
          <p:nvSpPr>
            <p:cNvPr id="33" name="Rectangle: Rounded Corners 32">
              <a:extLst>
                <a:ext uri="{FF2B5EF4-FFF2-40B4-BE49-F238E27FC236}">
                  <a16:creationId xmlns:a16="http://schemas.microsoft.com/office/drawing/2014/main" id="{B12EBB4E-ABFD-400A-A048-744F2C5ED7A1}"/>
                </a:ext>
              </a:extLst>
            </p:cNvPr>
            <p:cNvSpPr/>
            <p:nvPr/>
          </p:nvSpPr>
          <p:spPr>
            <a:xfrm>
              <a:off x="9532407" y="515408"/>
              <a:ext cx="1591734" cy="313267"/>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400">
                  <a:latin typeface="Abadi Extra Light"/>
                  <a:cs typeface="Calibri"/>
                </a:rPr>
                <a:t>Janice12</a:t>
              </a:r>
            </a:p>
          </p:txBody>
        </p:sp>
        <p:sp>
          <p:nvSpPr>
            <p:cNvPr id="34" name="Oval 33">
              <a:extLst>
                <a:ext uri="{FF2B5EF4-FFF2-40B4-BE49-F238E27FC236}">
                  <a16:creationId xmlns:a16="http://schemas.microsoft.com/office/drawing/2014/main" id="{1D8100A3-2D07-459A-BE3C-5A1F5415BB95}"/>
                </a:ext>
              </a:extLst>
            </p:cNvPr>
            <p:cNvSpPr/>
            <p:nvPr/>
          </p:nvSpPr>
          <p:spPr>
            <a:xfrm>
              <a:off x="10947400" y="474133"/>
              <a:ext cx="440267" cy="44026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2">
            <a:extLst>
              <a:ext uri="{FF2B5EF4-FFF2-40B4-BE49-F238E27FC236}">
                <a16:creationId xmlns:a16="http://schemas.microsoft.com/office/drawing/2014/main" id="{16C4B81E-5F15-43C3-A8FA-ED8483DCFCA1}"/>
              </a:ext>
            </a:extLst>
          </p:cNvPr>
          <p:cNvPicPr>
            <a:picLocks noChangeAspect="1"/>
          </p:cNvPicPr>
          <p:nvPr/>
        </p:nvPicPr>
        <p:blipFill rotWithShape="1">
          <a:blip r:embed="rId2"/>
          <a:srcRect t="16326" b="19318"/>
          <a:stretch/>
        </p:blipFill>
        <p:spPr>
          <a:xfrm>
            <a:off x="2378645" y="953142"/>
            <a:ext cx="7772399" cy="4975024"/>
          </a:xfrm>
          <a:prstGeom prst="rect">
            <a:avLst/>
          </a:prstGeom>
        </p:spPr>
      </p:pic>
      <p:pic>
        <p:nvPicPr>
          <p:cNvPr id="35" name="Picture 34" descr="Shape&#10;&#10;Description automatically generated with low confidence">
            <a:extLst>
              <a:ext uri="{FF2B5EF4-FFF2-40B4-BE49-F238E27FC236}">
                <a16:creationId xmlns:a16="http://schemas.microsoft.com/office/drawing/2014/main" id="{09E7E0DE-749C-4817-B914-77DE27DFF4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0880" y="474558"/>
            <a:ext cx="437635" cy="379027"/>
          </a:xfrm>
          <a:prstGeom prst="rect">
            <a:avLst/>
          </a:prstGeom>
        </p:spPr>
      </p:pic>
      <p:pic>
        <p:nvPicPr>
          <p:cNvPr id="36" name="Picture 35" descr="Graphical user interface, application&#10;&#10;Description automatically generated">
            <a:extLst>
              <a:ext uri="{FF2B5EF4-FFF2-40B4-BE49-F238E27FC236}">
                <a16:creationId xmlns:a16="http://schemas.microsoft.com/office/drawing/2014/main" id="{87E68A60-7DED-4BB2-80A4-2F8047EFB5A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7370" y="-47463"/>
            <a:ext cx="1390691" cy="1390691"/>
          </a:xfrm>
          <a:prstGeom prst="rect">
            <a:avLst/>
          </a:prstGeom>
          <a:noFill/>
          <a:ln>
            <a:noFill/>
          </a:ln>
        </p:spPr>
      </p:pic>
      <p:sp>
        <p:nvSpPr>
          <p:cNvPr id="37" name="Rectangle: Rounded Corners 36">
            <a:extLst>
              <a:ext uri="{FF2B5EF4-FFF2-40B4-BE49-F238E27FC236}">
                <a16:creationId xmlns:a16="http://schemas.microsoft.com/office/drawing/2014/main" id="{36B8EE14-43A3-4742-9225-7B8E49AAA666}"/>
              </a:ext>
            </a:extLst>
          </p:cNvPr>
          <p:cNvSpPr/>
          <p:nvPr/>
        </p:nvSpPr>
        <p:spPr>
          <a:xfrm>
            <a:off x="5299515" y="466372"/>
            <a:ext cx="2065867" cy="38946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latin typeface="Abadi Extra Light"/>
                <a:cs typeface="Calibri"/>
              </a:rPr>
              <a:t>About us</a:t>
            </a:r>
          </a:p>
        </p:txBody>
      </p:sp>
      <p:sp>
        <p:nvSpPr>
          <p:cNvPr id="38" name="Rectangle: Rounded Corners 37">
            <a:extLst>
              <a:ext uri="{FF2B5EF4-FFF2-40B4-BE49-F238E27FC236}">
                <a16:creationId xmlns:a16="http://schemas.microsoft.com/office/drawing/2014/main" id="{10A670C7-F295-4FF7-B143-E50BCAA5817A}"/>
              </a:ext>
            </a:extLst>
          </p:cNvPr>
          <p:cNvSpPr/>
          <p:nvPr/>
        </p:nvSpPr>
        <p:spPr>
          <a:xfrm>
            <a:off x="6236578" y="475683"/>
            <a:ext cx="2065867" cy="38946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latin typeface="Abadi Extra Light"/>
                <a:cs typeface="Calibri"/>
              </a:rPr>
              <a:t>FAQ</a:t>
            </a:r>
          </a:p>
        </p:txBody>
      </p:sp>
      <p:sp>
        <p:nvSpPr>
          <p:cNvPr id="39" name="Rectangle: Rounded Corners 38">
            <a:extLst>
              <a:ext uri="{FF2B5EF4-FFF2-40B4-BE49-F238E27FC236}">
                <a16:creationId xmlns:a16="http://schemas.microsoft.com/office/drawing/2014/main" id="{7560A3B4-F6B3-456F-B3C2-A93A21FBD5B6}"/>
              </a:ext>
            </a:extLst>
          </p:cNvPr>
          <p:cNvSpPr/>
          <p:nvPr/>
        </p:nvSpPr>
        <p:spPr>
          <a:xfrm>
            <a:off x="7315024" y="475889"/>
            <a:ext cx="2065867" cy="38946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latin typeface="Abadi Extra Light"/>
                <a:cs typeface="Calibri"/>
              </a:rPr>
              <a:t>Contact us</a:t>
            </a:r>
          </a:p>
        </p:txBody>
      </p:sp>
      <p:sp>
        <p:nvSpPr>
          <p:cNvPr id="4" name="Rectangle 3">
            <a:extLst>
              <a:ext uri="{FF2B5EF4-FFF2-40B4-BE49-F238E27FC236}">
                <a16:creationId xmlns:a16="http://schemas.microsoft.com/office/drawing/2014/main" id="{169716F9-9F88-45D1-ABE5-1FF3FC38FE7C}"/>
              </a:ext>
            </a:extLst>
          </p:cNvPr>
          <p:cNvSpPr/>
          <p:nvPr/>
        </p:nvSpPr>
        <p:spPr>
          <a:xfrm>
            <a:off x="2436478" y="5461439"/>
            <a:ext cx="373220" cy="347605"/>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1</a:t>
            </a:r>
          </a:p>
        </p:txBody>
      </p:sp>
      <p:sp>
        <p:nvSpPr>
          <p:cNvPr id="18" name="Rectangle 17">
            <a:extLst>
              <a:ext uri="{FF2B5EF4-FFF2-40B4-BE49-F238E27FC236}">
                <a16:creationId xmlns:a16="http://schemas.microsoft.com/office/drawing/2014/main" id="{76899185-7441-4939-9A42-10780ED1FF40}"/>
              </a:ext>
            </a:extLst>
          </p:cNvPr>
          <p:cNvSpPr/>
          <p:nvPr/>
        </p:nvSpPr>
        <p:spPr>
          <a:xfrm>
            <a:off x="2839193" y="5461438"/>
            <a:ext cx="373220" cy="347605"/>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t>2</a:t>
            </a:r>
          </a:p>
        </p:txBody>
      </p:sp>
      <p:sp>
        <p:nvSpPr>
          <p:cNvPr id="19" name="Rectangle 18">
            <a:extLst>
              <a:ext uri="{FF2B5EF4-FFF2-40B4-BE49-F238E27FC236}">
                <a16:creationId xmlns:a16="http://schemas.microsoft.com/office/drawing/2014/main" id="{8C1CDA10-CC96-40AF-9EA8-F1D0C20C11F0}"/>
              </a:ext>
            </a:extLst>
          </p:cNvPr>
          <p:cNvSpPr/>
          <p:nvPr/>
        </p:nvSpPr>
        <p:spPr>
          <a:xfrm>
            <a:off x="3241908" y="5459976"/>
            <a:ext cx="364561" cy="347605"/>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t>3</a:t>
            </a:r>
          </a:p>
        </p:txBody>
      </p:sp>
      <p:sp>
        <p:nvSpPr>
          <p:cNvPr id="20" name="Rectangle 19">
            <a:extLst>
              <a:ext uri="{FF2B5EF4-FFF2-40B4-BE49-F238E27FC236}">
                <a16:creationId xmlns:a16="http://schemas.microsoft.com/office/drawing/2014/main" id="{2A4C2950-DF4D-4F1D-A281-D41BAE77699D}"/>
              </a:ext>
            </a:extLst>
          </p:cNvPr>
          <p:cNvSpPr/>
          <p:nvPr/>
        </p:nvSpPr>
        <p:spPr>
          <a:xfrm>
            <a:off x="3638783" y="5459487"/>
            <a:ext cx="373219" cy="347605"/>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t>4</a:t>
            </a:r>
          </a:p>
        </p:txBody>
      </p:sp>
    </p:spTree>
    <p:extLst>
      <p:ext uri="{BB962C8B-B14F-4D97-AF65-F5344CB8AC3E}">
        <p14:creationId xmlns:p14="http://schemas.microsoft.com/office/powerpoint/2010/main" val="11042238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4CC041-8E09-45EA-AE94-DA441FDA5149}"/>
              </a:ext>
            </a:extLst>
          </p:cNvPr>
          <p:cNvSpPr>
            <a:spLocks noGrp="1"/>
          </p:cNvSpPr>
          <p:nvPr>
            <p:ph type="title"/>
          </p:nvPr>
        </p:nvSpPr>
        <p:spPr/>
        <p:txBody>
          <a:bodyPr/>
          <a:lstStyle/>
          <a:p>
            <a:r>
              <a:rPr lang="en-US">
                <a:cs typeface="Calibri Light"/>
              </a:rPr>
              <a:t>Donating an item </a:t>
            </a:r>
            <a:r>
              <a:rPr lang="en-US" sz="4000">
                <a:cs typeface="Calibri Light"/>
              </a:rPr>
              <a:t>(Website)</a:t>
            </a:r>
            <a:endParaRPr lang="en-US" sz="4000"/>
          </a:p>
        </p:txBody>
      </p:sp>
    </p:spTree>
    <p:extLst>
      <p:ext uri="{BB962C8B-B14F-4D97-AF65-F5344CB8AC3E}">
        <p14:creationId xmlns:p14="http://schemas.microsoft.com/office/powerpoint/2010/main" val="27712309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BB241E15-9209-42AC-B743-70FCB0A0CFCF}"/>
              </a:ext>
            </a:extLst>
          </p:cNvPr>
          <p:cNvSpPr/>
          <p:nvPr/>
        </p:nvSpPr>
        <p:spPr>
          <a:xfrm>
            <a:off x="405342" y="371475"/>
            <a:ext cx="11243733" cy="6163733"/>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F372672A-20FF-4AC7-BA27-276F861D8E2C}"/>
              </a:ext>
            </a:extLst>
          </p:cNvPr>
          <p:cNvSpPr/>
          <p:nvPr/>
        </p:nvSpPr>
        <p:spPr>
          <a:xfrm>
            <a:off x="2387600" y="956733"/>
            <a:ext cx="7772400" cy="55710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2603D827-D9C1-4774-B324-CDE58F02E764}"/>
              </a:ext>
            </a:extLst>
          </p:cNvPr>
          <p:cNvGrpSpPr/>
          <p:nvPr/>
        </p:nvGrpSpPr>
        <p:grpSpPr>
          <a:xfrm>
            <a:off x="2842042" y="1456267"/>
            <a:ext cx="6886157" cy="4597400"/>
            <a:chOff x="2875909" y="1159934"/>
            <a:chExt cx="6886157" cy="4597400"/>
          </a:xfrm>
        </p:grpSpPr>
        <p:grpSp>
          <p:nvGrpSpPr>
            <p:cNvPr id="9" name="Group 8">
              <a:extLst>
                <a:ext uri="{FF2B5EF4-FFF2-40B4-BE49-F238E27FC236}">
                  <a16:creationId xmlns:a16="http://schemas.microsoft.com/office/drawing/2014/main" id="{E1336894-5378-4CD7-A489-A7006E477532}"/>
                </a:ext>
              </a:extLst>
            </p:cNvPr>
            <p:cNvGrpSpPr/>
            <p:nvPr/>
          </p:nvGrpSpPr>
          <p:grpSpPr>
            <a:xfrm>
              <a:off x="2875909" y="1829193"/>
              <a:ext cx="6187557" cy="1554320"/>
              <a:chOff x="3290776" y="3361660"/>
              <a:chExt cx="6187557" cy="1554320"/>
            </a:xfrm>
          </p:grpSpPr>
          <p:sp>
            <p:nvSpPr>
              <p:cNvPr id="4" name="Rectangle: Rounded Corners 3">
                <a:extLst>
                  <a:ext uri="{FF2B5EF4-FFF2-40B4-BE49-F238E27FC236}">
                    <a16:creationId xmlns:a16="http://schemas.microsoft.com/office/drawing/2014/main" id="{BE45A7E0-9A09-4654-B401-60B76CCD4DF1}"/>
                  </a:ext>
                </a:extLst>
              </p:cNvPr>
              <p:cNvSpPr/>
              <p:nvPr/>
            </p:nvSpPr>
            <p:spPr>
              <a:xfrm>
                <a:off x="3290776" y="3361660"/>
                <a:ext cx="6187557" cy="155432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badi Extra Light"/>
                </a:endParaRPr>
              </a:p>
            </p:txBody>
          </p:sp>
          <p:sp>
            <p:nvSpPr>
              <p:cNvPr id="2" name="TextBox 1">
                <a:extLst>
                  <a:ext uri="{FF2B5EF4-FFF2-40B4-BE49-F238E27FC236}">
                    <a16:creationId xmlns:a16="http://schemas.microsoft.com/office/drawing/2014/main" id="{E2D13F13-780E-46B0-A6E7-5514B435A28E}"/>
                  </a:ext>
                </a:extLst>
              </p:cNvPr>
              <p:cNvSpPr txBox="1"/>
              <p:nvPr/>
            </p:nvSpPr>
            <p:spPr>
              <a:xfrm>
                <a:off x="3412066" y="3437466"/>
                <a:ext cx="2743200" cy="1295868"/>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en-US">
                    <a:latin typeface="Abadi Extra Light"/>
                  </a:rPr>
                  <a:t>Name:</a:t>
                </a:r>
                <a:endParaRPr lang="en-US">
                  <a:latin typeface="Abadi Extra Light"/>
                  <a:cs typeface="Calibri" panose="020F0502020204030204"/>
                </a:endParaRPr>
              </a:p>
              <a:p>
                <a:pPr>
                  <a:lnSpc>
                    <a:spcPct val="150000"/>
                  </a:lnSpc>
                </a:pPr>
                <a:r>
                  <a:rPr lang="en-US">
                    <a:latin typeface="Abadi Extra Light"/>
                    <a:cs typeface="Calibri" panose="020F0502020204030204"/>
                  </a:rPr>
                  <a:t>Location to deposit item:</a:t>
                </a:r>
              </a:p>
              <a:p>
                <a:pPr>
                  <a:lnSpc>
                    <a:spcPct val="150000"/>
                  </a:lnSpc>
                </a:pPr>
                <a:r>
                  <a:rPr lang="en-US">
                    <a:latin typeface="Abadi Extra Light"/>
                    <a:cs typeface="Calibri" panose="020F0502020204030204"/>
                  </a:rPr>
                  <a:t>Upload an image: </a:t>
                </a:r>
              </a:p>
            </p:txBody>
          </p:sp>
          <p:sp>
            <p:nvSpPr>
              <p:cNvPr id="5" name="Rectangle 4">
                <a:extLst>
                  <a:ext uri="{FF2B5EF4-FFF2-40B4-BE49-F238E27FC236}">
                    <a16:creationId xmlns:a16="http://schemas.microsoft.com/office/drawing/2014/main" id="{163B9D9C-A232-4F4F-8A67-A0ED0E816B8D}"/>
                  </a:ext>
                </a:extLst>
              </p:cNvPr>
              <p:cNvSpPr/>
              <p:nvPr/>
            </p:nvSpPr>
            <p:spPr>
              <a:xfrm>
                <a:off x="7280275" y="3546475"/>
                <a:ext cx="2006600" cy="2370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400">
                    <a:solidFill>
                      <a:schemeClr val="tx1"/>
                    </a:solidFill>
                    <a:latin typeface="Abadi Extra Light"/>
                    <a:cs typeface="Calibri"/>
                  </a:rPr>
                  <a:t>Pink Teddy Bear</a:t>
                </a:r>
              </a:p>
            </p:txBody>
          </p:sp>
          <p:pic>
            <p:nvPicPr>
              <p:cNvPr id="7" name="Picture 7" descr="Shape, rectangle&#10;&#10;Description automatically generated">
                <a:extLst>
                  <a:ext uri="{FF2B5EF4-FFF2-40B4-BE49-F238E27FC236}">
                    <a16:creationId xmlns:a16="http://schemas.microsoft.com/office/drawing/2014/main" id="{B719147D-BC8B-48A6-AE60-108E7D446BAB}"/>
                  </a:ext>
                </a:extLst>
              </p:cNvPr>
              <p:cNvPicPr>
                <a:picLocks noChangeAspect="1"/>
              </p:cNvPicPr>
              <p:nvPr/>
            </p:nvPicPr>
            <p:blipFill>
              <a:blip r:embed="rId2"/>
              <a:stretch>
                <a:fillRect/>
              </a:stretch>
            </p:blipFill>
            <p:spPr>
              <a:xfrm>
                <a:off x="7755466" y="3666067"/>
                <a:ext cx="1481667" cy="719667"/>
              </a:xfrm>
              <a:prstGeom prst="rect">
                <a:avLst/>
              </a:prstGeom>
              <a:ln>
                <a:noFill/>
              </a:ln>
            </p:spPr>
          </p:pic>
          <p:sp>
            <p:nvSpPr>
              <p:cNvPr id="8" name="Rectangle: Rounded Corners 7">
                <a:extLst>
                  <a:ext uri="{FF2B5EF4-FFF2-40B4-BE49-F238E27FC236}">
                    <a16:creationId xmlns:a16="http://schemas.microsoft.com/office/drawing/2014/main" id="{B5574043-56FC-4930-B7AD-D71BD62EE114}"/>
                  </a:ext>
                </a:extLst>
              </p:cNvPr>
              <p:cNvSpPr/>
              <p:nvPr/>
            </p:nvSpPr>
            <p:spPr>
              <a:xfrm>
                <a:off x="7721600" y="4301067"/>
                <a:ext cx="1540933" cy="304801"/>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Abadi Extra Light"/>
                    <a:cs typeface="Calibri"/>
                  </a:rPr>
                  <a:t>Choose File</a:t>
                </a:r>
                <a:endParaRPr lang="en-US">
                  <a:latin typeface="Abadi Extra Light"/>
                </a:endParaRPr>
              </a:p>
            </p:txBody>
          </p:sp>
        </p:grpSp>
        <p:grpSp>
          <p:nvGrpSpPr>
            <p:cNvPr id="15" name="Group 14">
              <a:extLst>
                <a:ext uri="{FF2B5EF4-FFF2-40B4-BE49-F238E27FC236}">
                  <a16:creationId xmlns:a16="http://schemas.microsoft.com/office/drawing/2014/main" id="{7449A44A-D0F2-4D3F-8B20-F7FE09139F41}"/>
                </a:ext>
              </a:extLst>
            </p:cNvPr>
            <p:cNvGrpSpPr/>
            <p:nvPr/>
          </p:nvGrpSpPr>
          <p:grpSpPr>
            <a:xfrm>
              <a:off x="2875909" y="3547926"/>
              <a:ext cx="6187557" cy="1554320"/>
              <a:chOff x="3290776" y="3361660"/>
              <a:chExt cx="6187557" cy="1554320"/>
            </a:xfrm>
          </p:grpSpPr>
          <p:sp>
            <p:nvSpPr>
              <p:cNvPr id="16" name="Rectangle: Rounded Corners 15">
                <a:extLst>
                  <a:ext uri="{FF2B5EF4-FFF2-40B4-BE49-F238E27FC236}">
                    <a16:creationId xmlns:a16="http://schemas.microsoft.com/office/drawing/2014/main" id="{AD8A5A72-1F96-4346-B0FC-71E3974FBBDF}"/>
                  </a:ext>
                </a:extLst>
              </p:cNvPr>
              <p:cNvSpPr/>
              <p:nvPr/>
            </p:nvSpPr>
            <p:spPr>
              <a:xfrm>
                <a:off x="3290776" y="3361660"/>
                <a:ext cx="6187557" cy="155432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badi Extra Light"/>
                </a:endParaRPr>
              </a:p>
            </p:txBody>
          </p:sp>
          <p:sp>
            <p:nvSpPr>
              <p:cNvPr id="17" name="TextBox 16">
                <a:extLst>
                  <a:ext uri="{FF2B5EF4-FFF2-40B4-BE49-F238E27FC236}">
                    <a16:creationId xmlns:a16="http://schemas.microsoft.com/office/drawing/2014/main" id="{C700381A-8546-4A3C-A2FD-97DCA9085AE1}"/>
                  </a:ext>
                </a:extLst>
              </p:cNvPr>
              <p:cNvSpPr txBox="1"/>
              <p:nvPr/>
            </p:nvSpPr>
            <p:spPr>
              <a:xfrm>
                <a:off x="3412066" y="3437466"/>
                <a:ext cx="2743200" cy="1295868"/>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en-US">
                    <a:latin typeface="Abadi Extra Light"/>
                  </a:rPr>
                  <a:t>Name:</a:t>
                </a:r>
                <a:endParaRPr lang="en-US">
                  <a:latin typeface="Abadi Extra Light"/>
                  <a:cs typeface="Calibri" panose="020F0502020204030204"/>
                </a:endParaRPr>
              </a:p>
              <a:p>
                <a:pPr>
                  <a:lnSpc>
                    <a:spcPct val="150000"/>
                  </a:lnSpc>
                </a:pPr>
                <a:r>
                  <a:rPr lang="en-US">
                    <a:latin typeface="Abadi Extra Light"/>
                    <a:cs typeface="Calibri" panose="020F0502020204030204"/>
                  </a:rPr>
                  <a:t>Location to deposit item:</a:t>
                </a:r>
              </a:p>
              <a:p>
                <a:pPr>
                  <a:lnSpc>
                    <a:spcPct val="150000"/>
                  </a:lnSpc>
                </a:pPr>
                <a:r>
                  <a:rPr lang="en-US">
                    <a:latin typeface="Abadi Extra Light"/>
                    <a:cs typeface="Calibri" panose="020F0502020204030204"/>
                  </a:rPr>
                  <a:t>Upload an image: </a:t>
                </a:r>
              </a:p>
            </p:txBody>
          </p:sp>
          <p:sp>
            <p:nvSpPr>
              <p:cNvPr id="18" name="Rectangle 17">
                <a:extLst>
                  <a:ext uri="{FF2B5EF4-FFF2-40B4-BE49-F238E27FC236}">
                    <a16:creationId xmlns:a16="http://schemas.microsoft.com/office/drawing/2014/main" id="{DB522281-7C0F-44EC-8C0D-38A3C710E9E7}"/>
                  </a:ext>
                </a:extLst>
              </p:cNvPr>
              <p:cNvSpPr/>
              <p:nvPr/>
            </p:nvSpPr>
            <p:spPr>
              <a:xfrm>
                <a:off x="7280275" y="3546475"/>
                <a:ext cx="2006600" cy="2370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400">
                    <a:solidFill>
                      <a:schemeClr val="tx1"/>
                    </a:solidFill>
                    <a:latin typeface="Abadi Extra Light"/>
                    <a:cs typeface="Calibri"/>
                  </a:rPr>
                  <a:t>1A Chinese Textbook</a:t>
                </a:r>
                <a:endParaRPr lang="en-US" sz="1400" err="1">
                  <a:solidFill>
                    <a:schemeClr val="tx1"/>
                  </a:solidFill>
                  <a:latin typeface="Abadi Extra Light"/>
                </a:endParaRPr>
              </a:p>
            </p:txBody>
          </p:sp>
          <p:pic>
            <p:nvPicPr>
              <p:cNvPr id="19" name="Picture 7" descr="Shape, rectangle&#10;&#10;Description automatically generated">
                <a:extLst>
                  <a:ext uri="{FF2B5EF4-FFF2-40B4-BE49-F238E27FC236}">
                    <a16:creationId xmlns:a16="http://schemas.microsoft.com/office/drawing/2014/main" id="{0FD0B3D8-0193-4DBD-907A-604187DF1978}"/>
                  </a:ext>
                </a:extLst>
              </p:cNvPr>
              <p:cNvPicPr>
                <a:picLocks noChangeAspect="1"/>
              </p:cNvPicPr>
              <p:nvPr/>
            </p:nvPicPr>
            <p:blipFill>
              <a:blip r:embed="rId2"/>
              <a:stretch>
                <a:fillRect/>
              </a:stretch>
            </p:blipFill>
            <p:spPr>
              <a:xfrm>
                <a:off x="7755466" y="3666067"/>
                <a:ext cx="1481667" cy="719667"/>
              </a:xfrm>
              <a:prstGeom prst="rect">
                <a:avLst/>
              </a:prstGeom>
              <a:ln>
                <a:noFill/>
              </a:ln>
            </p:spPr>
          </p:pic>
          <p:sp>
            <p:nvSpPr>
              <p:cNvPr id="20" name="Rectangle: Rounded Corners 19">
                <a:extLst>
                  <a:ext uri="{FF2B5EF4-FFF2-40B4-BE49-F238E27FC236}">
                    <a16:creationId xmlns:a16="http://schemas.microsoft.com/office/drawing/2014/main" id="{C8AD4730-FD45-4352-B425-3565293F2548}"/>
                  </a:ext>
                </a:extLst>
              </p:cNvPr>
              <p:cNvSpPr/>
              <p:nvPr/>
            </p:nvSpPr>
            <p:spPr>
              <a:xfrm>
                <a:off x="7721600" y="4301067"/>
                <a:ext cx="1540933" cy="304801"/>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Abadi Extra Light"/>
                    <a:cs typeface="Calibri"/>
                  </a:rPr>
                  <a:t>Choose File</a:t>
                </a:r>
                <a:endParaRPr lang="en-US">
                  <a:latin typeface="Abadi Extra Light"/>
                </a:endParaRPr>
              </a:p>
            </p:txBody>
          </p:sp>
        </p:grpSp>
        <p:sp>
          <p:nvSpPr>
            <p:cNvPr id="22" name="Rectangle 21">
              <a:extLst>
                <a:ext uri="{FF2B5EF4-FFF2-40B4-BE49-F238E27FC236}">
                  <a16:creationId xmlns:a16="http://schemas.microsoft.com/office/drawing/2014/main" id="{81E1BFAB-CFFC-4094-955F-5E9C080BE819}"/>
                </a:ext>
              </a:extLst>
            </p:cNvPr>
            <p:cNvSpPr/>
            <p:nvPr/>
          </p:nvSpPr>
          <p:spPr>
            <a:xfrm>
              <a:off x="3073400" y="1159934"/>
              <a:ext cx="2091267" cy="457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Abadi Extra Light"/>
                  <a:cs typeface="Calibri"/>
                </a:rPr>
                <a:t>Add new treasure</a:t>
              </a:r>
              <a:endParaRPr lang="en-US">
                <a:latin typeface="Abadi Extra Light"/>
              </a:endParaRPr>
            </a:p>
          </p:txBody>
        </p:sp>
        <p:sp>
          <p:nvSpPr>
            <p:cNvPr id="23" name="Rectangle 22">
              <a:extLst>
                <a:ext uri="{FF2B5EF4-FFF2-40B4-BE49-F238E27FC236}">
                  <a16:creationId xmlns:a16="http://schemas.microsoft.com/office/drawing/2014/main" id="{5B7DC0B5-BF0F-4529-B39E-02ED05B51A66}"/>
                </a:ext>
              </a:extLst>
            </p:cNvPr>
            <p:cNvSpPr/>
            <p:nvPr/>
          </p:nvSpPr>
          <p:spPr>
            <a:xfrm>
              <a:off x="7560733" y="5300134"/>
              <a:ext cx="2201333" cy="457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latin typeface="Abadi Extra Light"/>
                  <a:cs typeface="Calibri"/>
                </a:rPr>
                <a:t>Confirm Donation</a:t>
              </a:r>
              <a:endParaRPr lang="en-US">
                <a:latin typeface="Abadi Extra Light"/>
              </a:endParaRPr>
            </a:p>
          </p:txBody>
        </p:sp>
      </p:grpSp>
      <p:grpSp>
        <p:nvGrpSpPr>
          <p:cNvPr id="33" name="Group 32">
            <a:extLst>
              <a:ext uri="{FF2B5EF4-FFF2-40B4-BE49-F238E27FC236}">
                <a16:creationId xmlns:a16="http://schemas.microsoft.com/office/drawing/2014/main" id="{3E580D18-F4E9-4A3A-9D25-9A8555FF96E2}"/>
              </a:ext>
            </a:extLst>
          </p:cNvPr>
          <p:cNvGrpSpPr/>
          <p:nvPr/>
        </p:nvGrpSpPr>
        <p:grpSpPr>
          <a:xfrm>
            <a:off x="405341" y="381845"/>
            <a:ext cx="11243734" cy="584200"/>
            <a:chOff x="405342" y="359276"/>
            <a:chExt cx="11243734" cy="584200"/>
          </a:xfrm>
        </p:grpSpPr>
        <p:sp>
          <p:nvSpPr>
            <p:cNvPr id="34" name="Rectangle 33">
              <a:extLst>
                <a:ext uri="{FF2B5EF4-FFF2-40B4-BE49-F238E27FC236}">
                  <a16:creationId xmlns:a16="http://schemas.microsoft.com/office/drawing/2014/main" id="{508842E4-EA96-413A-9C61-E4078F235A33}"/>
                </a:ext>
              </a:extLst>
            </p:cNvPr>
            <p:cNvSpPr/>
            <p:nvPr/>
          </p:nvSpPr>
          <p:spPr>
            <a:xfrm>
              <a:off x="405342" y="359276"/>
              <a:ext cx="11243734" cy="584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Rounded Corners 34">
              <a:extLst>
                <a:ext uri="{FF2B5EF4-FFF2-40B4-BE49-F238E27FC236}">
                  <a16:creationId xmlns:a16="http://schemas.microsoft.com/office/drawing/2014/main" id="{50EE712C-00F0-4D25-8187-E7E9E5E7C95E}"/>
                </a:ext>
              </a:extLst>
            </p:cNvPr>
            <p:cNvSpPr/>
            <p:nvPr/>
          </p:nvSpPr>
          <p:spPr>
            <a:xfrm>
              <a:off x="2251073" y="453115"/>
              <a:ext cx="2065867" cy="38946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latin typeface="Abadi Extra Light"/>
                  <a:cs typeface="Calibri"/>
                </a:rPr>
                <a:t>Donate a Treasure</a:t>
              </a:r>
            </a:p>
          </p:txBody>
        </p:sp>
        <p:sp>
          <p:nvSpPr>
            <p:cNvPr id="36" name="Rectangle: Rounded Corners 35">
              <a:extLst>
                <a:ext uri="{FF2B5EF4-FFF2-40B4-BE49-F238E27FC236}">
                  <a16:creationId xmlns:a16="http://schemas.microsoft.com/office/drawing/2014/main" id="{C08E960E-8123-487C-8102-5005681E74B8}"/>
                </a:ext>
              </a:extLst>
            </p:cNvPr>
            <p:cNvSpPr/>
            <p:nvPr/>
          </p:nvSpPr>
          <p:spPr>
            <a:xfrm>
              <a:off x="3961341" y="447267"/>
              <a:ext cx="2065867" cy="38946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latin typeface="Abadi Extra Light"/>
                  <a:cs typeface="Calibri"/>
                </a:rPr>
                <a:t>Take a Treasure</a:t>
              </a:r>
            </a:p>
          </p:txBody>
        </p:sp>
        <p:sp>
          <p:nvSpPr>
            <p:cNvPr id="37" name="Rectangle: Rounded Corners 36">
              <a:extLst>
                <a:ext uri="{FF2B5EF4-FFF2-40B4-BE49-F238E27FC236}">
                  <a16:creationId xmlns:a16="http://schemas.microsoft.com/office/drawing/2014/main" id="{4BD196B6-6B35-4424-98AF-C489EEBF845E}"/>
                </a:ext>
              </a:extLst>
            </p:cNvPr>
            <p:cNvSpPr/>
            <p:nvPr/>
          </p:nvSpPr>
          <p:spPr>
            <a:xfrm>
              <a:off x="9532407" y="515408"/>
              <a:ext cx="1591734" cy="313267"/>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400">
                  <a:latin typeface="Abadi Extra Light"/>
                  <a:cs typeface="Calibri"/>
                </a:rPr>
                <a:t>Janice12</a:t>
              </a:r>
            </a:p>
          </p:txBody>
        </p:sp>
        <p:sp>
          <p:nvSpPr>
            <p:cNvPr id="38" name="Oval 37">
              <a:extLst>
                <a:ext uri="{FF2B5EF4-FFF2-40B4-BE49-F238E27FC236}">
                  <a16:creationId xmlns:a16="http://schemas.microsoft.com/office/drawing/2014/main" id="{F7D21233-3B12-4EFF-AFE9-175FE501BDA7}"/>
                </a:ext>
              </a:extLst>
            </p:cNvPr>
            <p:cNvSpPr/>
            <p:nvPr/>
          </p:nvSpPr>
          <p:spPr>
            <a:xfrm>
              <a:off x="10947400" y="474133"/>
              <a:ext cx="440267" cy="44026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9" name="Picture 38" descr="Shape&#10;&#10;Description automatically generated with low confidence">
            <a:extLst>
              <a:ext uri="{FF2B5EF4-FFF2-40B4-BE49-F238E27FC236}">
                <a16:creationId xmlns:a16="http://schemas.microsoft.com/office/drawing/2014/main" id="{13B2F611-8671-4A5D-AE1F-2FD7B07742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0880" y="483217"/>
            <a:ext cx="454953" cy="379027"/>
          </a:xfrm>
          <a:prstGeom prst="rect">
            <a:avLst/>
          </a:prstGeom>
        </p:spPr>
      </p:pic>
      <p:pic>
        <p:nvPicPr>
          <p:cNvPr id="40" name="Picture 39" descr="Graphical user interface, application&#10;&#10;Description automatically generated">
            <a:extLst>
              <a:ext uri="{FF2B5EF4-FFF2-40B4-BE49-F238E27FC236}">
                <a16:creationId xmlns:a16="http://schemas.microsoft.com/office/drawing/2014/main" id="{D146795F-72A6-4593-AD97-0A7EBB70410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7370" y="-47463"/>
            <a:ext cx="1390691" cy="1390691"/>
          </a:xfrm>
          <a:prstGeom prst="rect">
            <a:avLst/>
          </a:prstGeom>
          <a:noFill/>
          <a:ln>
            <a:noFill/>
          </a:ln>
        </p:spPr>
      </p:pic>
      <p:sp>
        <p:nvSpPr>
          <p:cNvPr id="41" name="Rectangle: Rounded Corners 40">
            <a:extLst>
              <a:ext uri="{FF2B5EF4-FFF2-40B4-BE49-F238E27FC236}">
                <a16:creationId xmlns:a16="http://schemas.microsoft.com/office/drawing/2014/main" id="{638250CB-1249-4C3D-8B44-9E4465918656}"/>
              </a:ext>
            </a:extLst>
          </p:cNvPr>
          <p:cNvSpPr/>
          <p:nvPr/>
        </p:nvSpPr>
        <p:spPr>
          <a:xfrm>
            <a:off x="5299515" y="466372"/>
            <a:ext cx="2065867" cy="38946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latin typeface="Abadi Extra Light"/>
                <a:cs typeface="Calibri"/>
              </a:rPr>
              <a:t>About us</a:t>
            </a:r>
          </a:p>
        </p:txBody>
      </p:sp>
      <p:sp>
        <p:nvSpPr>
          <p:cNvPr id="42" name="Rectangle: Rounded Corners 41">
            <a:extLst>
              <a:ext uri="{FF2B5EF4-FFF2-40B4-BE49-F238E27FC236}">
                <a16:creationId xmlns:a16="http://schemas.microsoft.com/office/drawing/2014/main" id="{5547ED31-6410-4367-AEB9-CDAF97F9083C}"/>
              </a:ext>
            </a:extLst>
          </p:cNvPr>
          <p:cNvSpPr/>
          <p:nvPr/>
        </p:nvSpPr>
        <p:spPr>
          <a:xfrm>
            <a:off x="6236578" y="475683"/>
            <a:ext cx="2065867" cy="38946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latin typeface="Abadi Extra Light"/>
                <a:cs typeface="Calibri"/>
              </a:rPr>
              <a:t>FAQ</a:t>
            </a:r>
          </a:p>
        </p:txBody>
      </p:sp>
      <p:sp>
        <p:nvSpPr>
          <p:cNvPr id="43" name="Rectangle: Rounded Corners 42">
            <a:extLst>
              <a:ext uri="{FF2B5EF4-FFF2-40B4-BE49-F238E27FC236}">
                <a16:creationId xmlns:a16="http://schemas.microsoft.com/office/drawing/2014/main" id="{9CD40272-4E0E-467C-B26E-AF6C16CCE112}"/>
              </a:ext>
            </a:extLst>
          </p:cNvPr>
          <p:cNvSpPr/>
          <p:nvPr/>
        </p:nvSpPr>
        <p:spPr>
          <a:xfrm>
            <a:off x="7315024" y="475889"/>
            <a:ext cx="2065867" cy="38946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latin typeface="Abadi Extra Light"/>
                <a:cs typeface="Calibri"/>
              </a:rPr>
              <a:t>Contact us</a:t>
            </a:r>
          </a:p>
        </p:txBody>
      </p:sp>
    </p:spTree>
    <p:extLst>
      <p:ext uri="{BB962C8B-B14F-4D97-AF65-F5344CB8AC3E}">
        <p14:creationId xmlns:p14="http://schemas.microsoft.com/office/powerpoint/2010/main" val="9569311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724D665A-80EA-46C6-8CA8-99424114F12F}"/>
              </a:ext>
            </a:extLst>
          </p:cNvPr>
          <p:cNvSpPr/>
          <p:nvPr/>
        </p:nvSpPr>
        <p:spPr>
          <a:xfrm>
            <a:off x="405342" y="371475"/>
            <a:ext cx="11243733" cy="6163733"/>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E2FD1B9E-E91D-499E-88F7-7DF9DAAAA1D4}"/>
              </a:ext>
            </a:extLst>
          </p:cNvPr>
          <p:cNvSpPr/>
          <p:nvPr/>
        </p:nvSpPr>
        <p:spPr>
          <a:xfrm>
            <a:off x="2387600" y="956733"/>
            <a:ext cx="7772400" cy="55710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6709D63D-F22B-4441-BD9F-5FC9EF0E824B}"/>
              </a:ext>
            </a:extLst>
          </p:cNvPr>
          <p:cNvSpPr txBox="1"/>
          <p:nvPr/>
        </p:nvSpPr>
        <p:spPr>
          <a:xfrm>
            <a:off x="2624666" y="1117600"/>
            <a:ext cx="7450666"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Abadi Extra Light"/>
              </a:rPr>
              <a:t>Thank you for donating your treasures!</a:t>
            </a:r>
          </a:p>
          <a:p>
            <a:r>
              <a:rPr lang="en-US">
                <a:latin typeface="Abadi Extra Light"/>
                <a:cs typeface="Calibri"/>
              </a:rPr>
              <a:t>To donate an item, simply go to the treasure box at the corresponding locations and scan the QR code given before dropping it off. All QR codes have been safely stored in your account under "My Donations".</a:t>
            </a:r>
          </a:p>
        </p:txBody>
      </p:sp>
      <p:grpSp>
        <p:nvGrpSpPr>
          <p:cNvPr id="41" name="Group 40">
            <a:extLst>
              <a:ext uri="{FF2B5EF4-FFF2-40B4-BE49-F238E27FC236}">
                <a16:creationId xmlns:a16="http://schemas.microsoft.com/office/drawing/2014/main" id="{951CA731-B8F7-4CA1-A47A-8F6ABAE01214}"/>
              </a:ext>
            </a:extLst>
          </p:cNvPr>
          <p:cNvGrpSpPr/>
          <p:nvPr/>
        </p:nvGrpSpPr>
        <p:grpSpPr>
          <a:xfrm>
            <a:off x="3124200" y="2573867"/>
            <a:ext cx="5808133" cy="1710266"/>
            <a:chOff x="3124200" y="2573867"/>
            <a:chExt cx="5808133" cy="1710266"/>
          </a:xfrm>
        </p:grpSpPr>
        <p:sp>
          <p:nvSpPr>
            <p:cNvPr id="28" name="Rectangle: Rounded Corners 27">
              <a:extLst>
                <a:ext uri="{FF2B5EF4-FFF2-40B4-BE49-F238E27FC236}">
                  <a16:creationId xmlns:a16="http://schemas.microsoft.com/office/drawing/2014/main" id="{3F1C4AF2-620F-4295-8238-EC5099279097}"/>
                </a:ext>
              </a:extLst>
            </p:cNvPr>
            <p:cNvSpPr/>
            <p:nvPr/>
          </p:nvSpPr>
          <p:spPr>
            <a:xfrm>
              <a:off x="3124200" y="2573867"/>
              <a:ext cx="5808133" cy="1710266"/>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badi Extra Light"/>
              </a:endParaRPr>
            </a:p>
          </p:txBody>
        </p:sp>
        <p:sp>
          <p:nvSpPr>
            <p:cNvPr id="3" name="TextBox 2">
              <a:extLst>
                <a:ext uri="{FF2B5EF4-FFF2-40B4-BE49-F238E27FC236}">
                  <a16:creationId xmlns:a16="http://schemas.microsoft.com/office/drawing/2014/main" id="{EC060756-8179-4B7D-A83B-040E2233664E}"/>
                </a:ext>
              </a:extLst>
            </p:cNvPr>
            <p:cNvSpPr txBox="1"/>
            <p:nvPr/>
          </p:nvSpPr>
          <p:spPr>
            <a:xfrm>
              <a:off x="3351741" y="2640542"/>
              <a:ext cx="2743200" cy="369332"/>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Abadi Extra Light"/>
                  <a:cs typeface="Calibri"/>
                </a:rPr>
                <a:t>Pink Teddy Bear</a:t>
              </a:r>
            </a:p>
          </p:txBody>
        </p:sp>
        <p:pic>
          <p:nvPicPr>
            <p:cNvPr id="29" name="Picture 29">
              <a:extLst>
                <a:ext uri="{FF2B5EF4-FFF2-40B4-BE49-F238E27FC236}">
                  <a16:creationId xmlns:a16="http://schemas.microsoft.com/office/drawing/2014/main" id="{580CFBF2-315C-4206-964D-5C3022426770}"/>
                </a:ext>
              </a:extLst>
            </p:cNvPr>
            <p:cNvPicPr>
              <a:picLocks noChangeAspect="1"/>
            </p:cNvPicPr>
            <p:nvPr/>
          </p:nvPicPr>
          <p:blipFill>
            <a:blip r:embed="rId2"/>
            <a:stretch>
              <a:fillRect/>
            </a:stretch>
          </p:blipFill>
          <p:spPr>
            <a:xfrm>
              <a:off x="3496734" y="3037652"/>
              <a:ext cx="872068" cy="960495"/>
            </a:xfrm>
            <a:prstGeom prst="rect">
              <a:avLst/>
            </a:prstGeom>
            <a:ln>
              <a:noFill/>
            </a:ln>
          </p:spPr>
        </p:pic>
        <p:sp>
          <p:nvSpPr>
            <p:cNvPr id="37" name="Rectangle 36">
              <a:extLst>
                <a:ext uri="{FF2B5EF4-FFF2-40B4-BE49-F238E27FC236}">
                  <a16:creationId xmlns:a16="http://schemas.microsoft.com/office/drawing/2014/main" id="{2B338F23-7C04-45CA-A2AE-0A4BF46C83F1}"/>
                </a:ext>
              </a:extLst>
            </p:cNvPr>
            <p:cNvSpPr/>
            <p:nvPr/>
          </p:nvSpPr>
          <p:spPr>
            <a:xfrm>
              <a:off x="7408334" y="2819400"/>
              <a:ext cx="1261533" cy="127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badi Extra Light"/>
              </a:endParaRPr>
            </a:p>
          </p:txBody>
        </p:sp>
        <p:pic>
          <p:nvPicPr>
            <p:cNvPr id="39" name="Picture 39">
              <a:extLst>
                <a:ext uri="{FF2B5EF4-FFF2-40B4-BE49-F238E27FC236}">
                  <a16:creationId xmlns:a16="http://schemas.microsoft.com/office/drawing/2014/main" id="{A0A04310-2615-460C-B298-E2B66CD0A5C8}"/>
                </a:ext>
              </a:extLst>
            </p:cNvPr>
            <p:cNvPicPr>
              <a:picLocks noChangeAspect="1"/>
            </p:cNvPicPr>
            <p:nvPr/>
          </p:nvPicPr>
          <p:blipFill>
            <a:blip r:embed="rId3"/>
            <a:stretch>
              <a:fillRect/>
            </a:stretch>
          </p:blipFill>
          <p:spPr>
            <a:xfrm>
              <a:off x="7404100" y="2806699"/>
              <a:ext cx="1295400" cy="1295400"/>
            </a:xfrm>
            <a:prstGeom prst="rect">
              <a:avLst/>
            </a:prstGeom>
            <a:ln>
              <a:noFill/>
            </a:ln>
          </p:spPr>
        </p:pic>
      </p:grpSp>
      <p:grpSp>
        <p:nvGrpSpPr>
          <p:cNvPr id="50" name="Group 49">
            <a:extLst>
              <a:ext uri="{FF2B5EF4-FFF2-40B4-BE49-F238E27FC236}">
                <a16:creationId xmlns:a16="http://schemas.microsoft.com/office/drawing/2014/main" id="{76421AE2-D54B-4B6D-924F-0ECAF96921B1}"/>
              </a:ext>
            </a:extLst>
          </p:cNvPr>
          <p:cNvGrpSpPr/>
          <p:nvPr/>
        </p:nvGrpSpPr>
        <p:grpSpPr>
          <a:xfrm>
            <a:off x="3124200" y="4402666"/>
            <a:ext cx="5808133" cy="1710266"/>
            <a:chOff x="3124200" y="4495800"/>
            <a:chExt cx="5808133" cy="1710266"/>
          </a:xfrm>
        </p:grpSpPr>
        <p:grpSp>
          <p:nvGrpSpPr>
            <p:cNvPr id="44" name="Group 43">
              <a:extLst>
                <a:ext uri="{FF2B5EF4-FFF2-40B4-BE49-F238E27FC236}">
                  <a16:creationId xmlns:a16="http://schemas.microsoft.com/office/drawing/2014/main" id="{4870816C-7812-4120-AC5D-7E37CE911C22}"/>
                </a:ext>
              </a:extLst>
            </p:cNvPr>
            <p:cNvGrpSpPr/>
            <p:nvPr/>
          </p:nvGrpSpPr>
          <p:grpSpPr>
            <a:xfrm>
              <a:off x="3124200" y="4495800"/>
              <a:ext cx="5808133" cy="1710266"/>
              <a:chOff x="3124200" y="2573867"/>
              <a:chExt cx="5808133" cy="1710266"/>
            </a:xfrm>
          </p:grpSpPr>
          <p:sp>
            <p:nvSpPr>
              <p:cNvPr id="45" name="Rectangle: Rounded Corners 44">
                <a:extLst>
                  <a:ext uri="{FF2B5EF4-FFF2-40B4-BE49-F238E27FC236}">
                    <a16:creationId xmlns:a16="http://schemas.microsoft.com/office/drawing/2014/main" id="{AD756B9A-E766-4B13-BFF2-1B6F929D65C9}"/>
                  </a:ext>
                </a:extLst>
              </p:cNvPr>
              <p:cNvSpPr/>
              <p:nvPr/>
            </p:nvSpPr>
            <p:spPr>
              <a:xfrm>
                <a:off x="3124200" y="2573867"/>
                <a:ext cx="5808133" cy="1710266"/>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badi Extra Light"/>
                </a:endParaRPr>
              </a:p>
            </p:txBody>
          </p:sp>
          <p:sp>
            <p:nvSpPr>
              <p:cNvPr id="46" name="TextBox 45">
                <a:extLst>
                  <a:ext uri="{FF2B5EF4-FFF2-40B4-BE49-F238E27FC236}">
                    <a16:creationId xmlns:a16="http://schemas.microsoft.com/office/drawing/2014/main" id="{15B8AB4D-1BCD-4A0B-9F62-C3C1EB42475B}"/>
                  </a:ext>
                </a:extLst>
              </p:cNvPr>
              <p:cNvSpPr txBox="1"/>
              <p:nvPr/>
            </p:nvSpPr>
            <p:spPr>
              <a:xfrm>
                <a:off x="3351741" y="2640542"/>
                <a:ext cx="2743200" cy="369332"/>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Abadi Extra Light"/>
                    <a:cs typeface="Calibri"/>
                  </a:rPr>
                  <a:t>1A Chinese Textbook</a:t>
                </a:r>
                <a:endParaRPr lang="en-US">
                  <a:latin typeface="Abadi Extra Light"/>
                </a:endParaRPr>
              </a:p>
            </p:txBody>
          </p:sp>
          <p:pic>
            <p:nvPicPr>
              <p:cNvPr id="47" name="Picture 29">
                <a:extLst>
                  <a:ext uri="{FF2B5EF4-FFF2-40B4-BE49-F238E27FC236}">
                    <a16:creationId xmlns:a16="http://schemas.microsoft.com/office/drawing/2014/main" id="{BA0ED303-B6BF-4406-A347-03090886E7AD}"/>
                  </a:ext>
                </a:extLst>
              </p:cNvPr>
              <p:cNvPicPr>
                <a:picLocks noChangeAspect="1"/>
              </p:cNvPicPr>
              <p:nvPr/>
            </p:nvPicPr>
            <p:blipFill>
              <a:blip r:embed="rId2"/>
              <a:stretch>
                <a:fillRect/>
              </a:stretch>
            </p:blipFill>
            <p:spPr>
              <a:xfrm>
                <a:off x="3496734" y="3037652"/>
                <a:ext cx="872068" cy="960495"/>
              </a:xfrm>
              <a:prstGeom prst="rect">
                <a:avLst/>
              </a:prstGeom>
              <a:ln>
                <a:noFill/>
              </a:ln>
            </p:spPr>
          </p:pic>
          <p:sp>
            <p:nvSpPr>
              <p:cNvPr id="48" name="Rectangle 47">
                <a:extLst>
                  <a:ext uri="{FF2B5EF4-FFF2-40B4-BE49-F238E27FC236}">
                    <a16:creationId xmlns:a16="http://schemas.microsoft.com/office/drawing/2014/main" id="{F94FA2CD-C463-48B4-8F94-D4116325A12D}"/>
                  </a:ext>
                </a:extLst>
              </p:cNvPr>
              <p:cNvSpPr/>
              <p:nvPr/>
            </p:nvSpPr>
            <p:spPr>
              <a:xfrm>
                <a:off x="7408334" y="2819400"/>
                <a:ext cx="1261533" cy="127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badi Extra Light"/>
                </a:endParaRPr>
              </a:p>
            </p:txBody>
          </p:sp>
          <p:pic>
            <p:nvPicPr>
              <p:cNvPr id="49" name="Picture 39">
                <a:extLst>
                  <a:ext uri="{FF2B5EF4-FFF2-40B4-BE49-F238E27FC236}">
                    <a16:creationId xmlns:a16="http://schemas.microsoft.com/office/drawing/2014/main" id="{824078CF-C51F-4F81-AFB7-07FECD9EBD1B}"/>
                  </a:ext>
                </a:extLst>
              </p:cNvPr>
              <p:cNvPicPr>
                <a:picLocks noChangeAspect="1"/>
              </p:cNvPicPr>
              <p:nvPr/>
            </p:nvPicPr>
            <p:blipFill>
              <a:blip r:embed="rId3"/>
              <a:stretch>
                <a:fillRect/>
              </a:stretch>
            </p:blipFill>
            <p:spPr>
              <a:xfrm>
                <a:off x="7404100" y="2806699"/>
                <a:ext cx="1295400" cy="1295400"/>
              </a:xfrm>
              <a:prstGeom prst="rect">
                <a:avLst/>
              </a:prstGeom>
              <a:ln>
                <a:noFill/>
              </a:ln>
            </p:spPr>
          </p:pic>
        </p:grpSp>
        <p:pic>
          <p:nvPicPr>
            <p:cNvPr id="40" name="Picture 36" descr="A picture containing text&#10;&#10;Description automatically generated">
              <a:extLst>
                <a:ext uri="{FF2B5EF4-FFF2-40B4-BE49-F238E27FC236}">
                  <a16:creationId xmlns:a16="http://schemas.microsoft.com/office/drawing/2014/main" id="{F61A76EA-DCC2-465A-B195-200530BBBDC6}"/>
                </a:ext>
              </a:extLst>
            </p:cNvPr>
            <p:cNvPicPr>
              <a:picLocks noChangeAspect="1"/>
            </p:cNvPicPr>
            <p:nvPr/>
          </p:nvPicPr>
          <p:blipFill>
            <a:blip r:embed="rId4"/>
            <a:stretch>
              <a:fillRect/>
            </a:stretch>
          </p:blipFill>
          <p:spPr>
            <a:xfrm>
              <a:off x="3581400" y="4981269"/>
              <a:ext cx="694269" cy="917128"/>
            </a:xfrm>
            <a:prstGeom prst="rect">
              <a:avLst/>
            </a:prstGeom>
            <a:ln>
              <a:noFill/>
            </a:ln>
          </p:spPr>
        </p:pic>
      </p:grpSp>
      <p:grpSp>
        <p:nvGrpSpPr>
          <p:cNvPr id="25" name="Group 24">
            <a:extLst>
              <a:ext uri="{FF2B5EF4-FFF2-40B4-BE49-F238E27FC236}">
                <a16:creationId xmlns:a16="http://schemas.microsoft.com/office/drawing/2014/main" id="{0979F7C4-A0D4-472B-B774-C66220AF9E01}"/>
              </a:ext>
            </a:extLst>
          </p:cNvPr>
          <p:cNvGrpSpPr/>
          <p:nvPr/>
        </p:nvGrpSpPr>
        <p:grpSpPr>
          <a:xfrm>
            <a:off x="405341" y="381845"/>
            <a:ext cx="11243734" cy="584200"/>
            <a:chOff x="405342" y="359276"/>
            <a:chExt cx="11243734" cy="584200"/>
          </a:xfrm>
        </p:grpSpPr>
        <p:sp>
          <p:nvSpPr>
            <p:cNvPr id="27" name="Rectangle 26">
              <a:extLst>
                <a:ext uri="{FF2B5EF4-FFF2-40B4-BE49-F238E27FC236}">
                  <a16:creationId xmlns:a16="http://schemas.microsoft.com/office/drawing/2014/main" id="{C07933E2-6C08-4598-8719-2D1F346D8477}"/>
                </a:ext>
              </a:extLst>
            </p:cNvPr>
            <p:cNvSpPr/>
            <p:nvPr/>
          </p:nvSpPr>
          <p:spPr>
            <a:xfrm>
              <a:off x="405342" y="359276"/>
              <a:ext cx="11243734" cy="584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Rounded Corners 29">
              <a:extLst>
                <a:ext uri="{FF2B5EF4-FFF2-40B4-BE49-F238E27FC236}">
                  <a16:creationId xmlns:a16="http://schemas.microsoft.com/office/drawing/2014/main" id="{D23476D5-EE1C-4596-8E82-A4B96020B202}"/>
                </a:ext>
              </a:extLst>
            </p:cNvPr>
            <p:cNvSpPr/>
            <p:nvPr/>
          </p:nvSpPr>
          <p:spPr>
            <a:xfrm>
              <a:off x="2251073" y="453115"/>
              <a:ext cx="2065867" cy="38946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latin typeface="Abadi Extra Light"/>
                  <a:cs typeface="Calibri"/>
                </a:rPr>
                <a:t>Donate a Treasure</a:t>
              </a:r>
            </a:p>
          </p:txBody>
        </p:sp>
        <p:sp>
          <p:nvSpPr>
            <p:cNvPr id="31" name="Rectangle: Rounded Corners 30">
              <a:extLst>
                <a:ext uri="{FF2B5EF4-FFF2-40B4-BE49-F238E27FC236}">
                  <a16:creationId xmlns:a16="http://schemas.microsoft.com/office/drawing/2014/main" id="{7915D631-7BD2-4D56-9584-BDA356AD3A16}"/>
                </a:ext>
              </a:extLst>
            </p:cNvPr>
            <p:cNvSpPr/>
            <p:nvPr/>
          </p:nvSpPr>
          <p:spPr>
            <a:xfrm>
              <a:off x="3961341" y="447267"/>
              <a:ext cx="2065867" cy="38946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latin typeface="Abadi Extra Light"/>
                  <a:cs typeface="Calibri"/>
                </a:rPr>
                <a:t>Take a Treasure</a:t>
              </a:r>
            </a:p>
          </p:txBody>
        </p:sp>
        <p:sp>
          <p:nvSpPr>
            <p:cNvPr id="32" name="Rectangle: Rounded Corners 31">
              <a:extLst>
                <a:ext uri="{FF2B5EF4-FFF2-40B4-BE49-F238E27FC236}">
                  <a16:creationId xmlns:a16="http://schemas.microsoft.com/office/drawing/2014/main" id="{7EAE0FE5-23B7-43CA-AF09-F20BEA7B78D4}"/>
                </a:ext>
              </a:extLst>
            </p:cNvPr>
            <p:cNvSpPr/>
            <p:nvPr/>
          </p:nvSpPr>
          <p:spPr>
            <a:xfrm>
              <a:off x="9532407" y="515408"/>
              <a:ext cx="1591734" cy="313267"/>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400">
                  <a:latin typeface="Abadi Extra Light"/>
                  <a:cs typeface="Calibri"/>
                </a:rPr>
                <a:t>Janice12</a:t>
              </a:r>
            </a:p>
          </p:txBody>
        </p:sp>
        <p:sp>
          <p:nvSpPr>
            <p:cNvPr id="33" name="Oval 32">
              <a:extLst>
                <a:ext uri="{FF2B5EF4-FFF2-40B4-BE49-F238E27FC236}">
                  <a16:creationId xmlns:a16="http://schemas.microsoft.com/office/drawing/2014/main" id="{F4C9E334-C86B-4292-BAFE-0643998E78DC}"/>
                </a:ext>
              </a:extLst>
            </p:cNvPr>
            <p:cNvSpPr/>
            <p:nvPr/>
          </p:nvSpPr>
          <p:spPr>
            <a:xfrm>
              <a:off x="10947400" y="474133"/>
              <a:ext cx="440267" cy="44026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4" name="Picture 33" descr="Shape&#10;&#10;Description automatically generated with low confidence">
            <a:extLst>
              <a:ext uri="{FF2B5EF4-FFF2-40B4-BE49-F238E27FC236}">
                <a16:creationId xmlns:a16="http://schemas.microsoft.com/office/drawing/2014/main" id="{D3F6E88D-B520-4E2B-9655-1539D65B558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0880" y="474558"/>
            <a:ext cx="463612" cy="379027"/>
          </a:xfrm>
          <a:prstGeom prst="rect">
            <a:avLst/>
          </a:prstGeom>
        </p:spPr>
      </p:pic>
      <p:pic>
        <p:nvPicPr>
          <p:cNvPr id="35" name="Picture 34" descr="Graphical user interface, application&#10;&#10;Description automatically generated">
            <a:extLst>
              <a:ext uri="{FF2B5EF4-FFF2-40B4-BE49-F238E27FC236}">
                <a16:creationId xmlns:a16="http://schemas.microsoft.com/office/drawing/2014/main" id="{192B4F46-D72B-4794-BED3-E69EBCA6801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57370" y="-47463"/>
            <a:ext cx="1390691" cy="1390691"/>
          </a:xfrm>
          <a:prstGeom prst="rect">
            <a:avLst/>
          </a:prstGeom>
          <a:noFill/>
          <a:ln>
            <a:noFill/>
          </a:ln>
        </p:spPr>
      </p:pic>
      <p:sp>
        <p:nvSpPr>
          <p:cNvPr id="36" name="Rectangle: Rounded Corners 35">
            <a:extLst>
              <a:ext uri="{FF2B5EF4-FFF2-40B4-BE49-F238E27FC236}">
                <a16:creationId xmlns:a16="http://schemas.microsoft.com/office/drawing/2014/main" id="{23171DFD-C085-48E3-8864-3471601ED26F}"/>
              </a:ext>
            </a:extLst>
          </p:cNvPr>
          <p:cNvSpPr/>
          <p:nvPr/>
        </p:nvSpPr>
        <p:spPr>
          <a:xfrm>
            <a:off x="5299515" y="466372"/>
            <a:ext cx="2065867" cy="38946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latin typeface="Abadi Extra Light"/>
                <a:cs typeface="Calibri"/>
              </a:rPr>
              <a:t>About us</a:t>
            </a:r>
          </a:p>
        </p:txBody>
      </p:sp>
      <p:sp>
        <p:nvSpPr>
          <p:cNvPr id="38" name="Rectangle: Rounded Corners 37">
            <a:extLst>
              <a:ext uri="{FF2B5EF4-FFF2-40B4-BE49-F238E27FC236}">
                <a16:creationId xmlns:a16="http://schemas.microsoft.com/office/drawing/2014/main" id="{B01B66F5-54E6-421D-8CA5-098273C6C8BB}"/>
              </a:ext>
            </a:extLst>
          </p:cNvPr>
          <p:cNvSpPr/>
          <p:nvPr/>
        </p:nvSpPr>
        <p:spPr>
          <a:xfrm>
            <a:off x="6236578" y="475683"/>
            <a:ext cx="2065867" cy="38946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latin typeface="Abadi Extra Light"/>
                <a:cs typeface="Calibri"/>
              </a:rPr>
              <a:t>FAQ</a:t>
            </a:r>
          </a:p>
        </p:txBody>
      </p:sp>
      <p:sp>
        <p:nvSpPr>
          <p:cNvPr id="42" name="Rectangle: Rounded Corners 41">
            <a:extLst>
              <a:ext uri="{FF2B5EF4-FFF2-40B4-BE49-F238E27FC236}">
                <a16:creationId xmlns:a16="http://schemas.microsoft.com/office/drawing/2014/main" id="{CB330B24-FDED-44A9-8CC8-F9184B9DDAF6}"/>
              </a:ext>
            </a:extLst>
          </p:cNvPr>
          <p:cNvSpPr/>
          <p:nvPr/>
        </p:nvSpPr>
        <p:spPr>
          <a:xfrm>
            <a:off x="7315024" y="475889"/>
            <a:ext cx="2065867" cy="38946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latin typeface="Abadi Extra Light"/>
                <a:cs typeface="Calibri"/>
              </a:rPr>
              <a:t>Contact us</a:t>
            </a:r>
          </a:p>
        </p:txBody>
      </p:sp>
    </p:spTree>
    <p:extLst>
      <p:ext uri="{BB962C8B-B14F-4D97-AF65-F5344CB8AC3E}">
        <p14:creationId xmlns:p14="http://schemas.microsoft.com/office/powerpoint/2010/main" val="17521410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4CC041-8E09-45EA-AE94-DA441FDA5149}"/>
              </a:ext>
            </a:extLst>
          </p:cNvPr>
          <p:cNvSpPr>
            <a:spLocks noGrp="1"/>
          </p:cNvSpPr>
          <p:nvPr>
            <p:ph type="title"/>
          </p:nvPr>
        </p:nvSpPr>
        <p:spPr/>
        <p:txBody>
          <a:bodyPr/>
          <a:lstStyle/>
          <a:p>
            <a:r>
              <a:rPr lang="en-US">
                <a:cs typeface="Calibri Light"/>
              </a:rPr>
              <a:t>Taking an item</a:t>
            </a:r>
            <a:br>
              <a:rPr lang="en-US">
                <a:cs typeface="Calibri Light"/>
              </a:rPr>
            </a:br>
            <a:r>
              <a:rPr lang="en-US" sz="4000">
                <a:ea typeface="+mj-lt"/>
                <a:cs typeface="+mj-lt"/>
              </a:rPr>
              <a:t>(Website)</a:t>
            </a:r>
          </a:p>
        </p:txBody>
      </p:sp>
    </p:spTree>
    <p:extLst>
      <p:ext uri="{BB962C8B-B14F-4D97-AF65-F5344CB8AC3E}">
        <p14:creationId xmlns:p14="http://schemas.microsoft.com/office/powerpoint/2010/main" val="16700211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9CD7A436-2057-4B2C-B538-3E4939E7319D}"/>
              </a:ext>
            </a:extLst>
          </p:cNvPr>
          <p:cNvGrpSpPr/>
          <p:nvPr/>
        </p:nvGrpSpPr>
        <p:grpSpPr>
          <a:xfrm>
            <a:off x="473076" y="312208"/>
            <a:ext cx="11243733" cy="6163733"/>
            <a:chOff x="405342" y="371475"/>
            <a:chExt cx="11243733" cy="6163733"/>
          </a:xfrm>
        </p:grpSpPr>
        <p:sp>
          <p:nvSpPr>
            <p:cNvPr id="12" name="Rectangle 11">
              <a:extLst>
                <a:ext uri="{FF2B5EF4-FFF2-40B4-BE49-F238E27FC236}">
                  <a16:creationId xmlns:a16="http://schemas.microsoft.com/office/drawing/2014/main" id="{6547F0A5-9CFC-4F80-81A8-841C9CCD4280}"/>
                </a:ext>
              </a:extLst>
            </p:cNvPr>
            <p:cNvSpPr/>
            <p:nvPr/>
          </p:nvSpPr>
          <p:spPr>
            <a:xfrm>
              <a:off x="405342" y="371475"/>
              <a:ext cx="11243733" cy="6163733"/>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badi Extra Light"/>
              </a:endParaRPr>
            </a:p>
          </p:txBody>
        </p:sp>
        <p:sp>
          <p:nvSpPr>
            <p:cNvPr id="21" name="Rectangle 20">
              <a:extLst>
                <a:ext uri="{FF2B5EF4-FFF2-40B4-BE49-F238E27FC236}">
                  <a16:creationId xmlns:a16="http://schemas.microsoft.com/office/drawing/2014/main" id="{C3FB1429-2FB7-4272-A880-CE975BC6AA8E}"/>
                </a:ext>
              </a:extLst>
            </p:cNvPr>
            <p:cNvSpPr/>
            <p:nvPr/>
          </p:nvSpPr>
          <p:spPr>
            <a:xfrm>
              <a:off x="2387600" y="956733"/>
              <a:ext cx="7772400" cy="55710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badi Extra Light"/>
              </a:endParaRPr>
            </a:p>
          </p:txBody>
        </p:sp>
      </p:grpSp>
      <p:grpSp>
        <p:nvGrpSpPr>
          <p:cNvPr id="23" name="Group 22">
            <a:extLst>
              <a:ext uri="{FF2B5EF4-FFF2-40B4-BE49-F238E27FC236}">
                <a16:creationId xmlns:a16="http://schemas.microsoft.com/office/drawing/2014/main" id="{88821463-B4C1-4080-BC27-F22729D39487}"/>
              </a:ext>
            </a:extLst>
          </p:cNvPr>
          <p:cNvGrpSpPr/>
          <p:nvPr/>
        </p:nvGrpSpPr>
        <p:grpSpPr>
          <a:xfrm>
            <a:off x="2980265" y="2463802"/>
            <a:ext cx="1774580" cy="2650065"/>
            <a:chOff x="6587066" y="1490136"/>
            <a:chExt cx="2920839" cy="3047999"/>
          </a:xfrm>
        </p:grpSpPr>
        <p:sp>
          <p:nvSpPr>
            <p:cNvPr id="24" name="Rectangle 23">
              <a:extLst>
                <a:ext uri="{FF2B5EF4-FFF2-40B4-BE49-F238E27FC236}">
                  <a16:creationId xmlns:a16="http://schemas.microsoft.com/office/drawing/2014/main" id="{C8B859CC-CF5F-4764-8D92-6097D8E00AB4}"/>
                </a:ext>
              </a:extLst>
            </p:cNvPr>
            <p:cNvSpPr/>
            <p:nvPr/>
          </p:nvSpPr>
          <p:spPr>
            <a:xfrm>
              <a:off x="6587066" y="1490136"/>
              <a:ext cx="2912533" cy="30479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Abadi Extra Light"/>
              </a:endParaRPr>
            </a:p>
          </p:txBody>
        </p:sp>
        <p:sp>
          <p:nvSpPr>
            <p:cNvPr id="25" name="TextBox 3">
              <a:extLst>
                <a:ext uri="{FF2B5EF4-FFF2-40B4-BE49-F238E27FC236}">
                  <a16:creationId xmlns:a16="http://schemas.microsoft.com/office/drawing/2014/main" id="{BD6C86B2-94C2-4B56-8FF6-C83157430C29}"/>
                </a:ext>
              </a:extLst>
            </p:cNvPr>
            <p:cNvSpPr txBox="1"/>
            <p:nvPr/>
          </p:nvSpPr>
          <p:spPr>
            <a:xfrm>
              <a:off x="6747933" y="3361587"/>
              <a:ext cx="2759972" cy="69028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100">
                  <a:latin typeface="Abadi"/>
                  <a:cs typeface="Calibri"/>
                </a:rPr>
                <a:t>Name: Pink Teddy Bear</a:t>
              </a:r>
            </a:p>
            <a:p>
              <a:r>
                <a:rPr lang="en-US" sz="1100">
                  <a:latin typeface="Abadi"/>
                  <a:cs typeface="Calibri"/>
                </a:rPr>
                <a:t>Location: Seletar Mall</a:t>
              </a:r>
            </a:p>
            <a:p>
              <a:r>
                <a:rPr lang="en-US" sz="1100">
                  <a:solidFill>
                    <a:srgbClr val="000000"/>
                  </a:solidFill>
                  <a:highlight>
                    <a:srgbClr val="FFFF00"/>
                  </a:highlight>
                  <a:latin typeface="Abadi"/>
                  <a:cs typeface="Calibri"/>
                </a:rPr>
                <a:t>Preloved </a:t>
              </a:r>
            </a:p>
          </p:txBody>
        </p:sp>
        <p:sp>
          <p:nvSpPr>
            <p:cNvPr id="26" name="Rectangle 25">
              <a:extLst>
                <a:ext uri="{FF2B5EF4-FFF2-40B4-BE49-F238E27FC236}">
                  <a16:creationId xmlns:a16="http://schemas.microsoft.com/office/drawing/2014/main" id="{CAACA2CA-90C8-4FF1-A38E-42DFDCF3D9E6}"/>
                </a:ext>
              </a:extLst>
            </p:cNvPr>
            <p:cNvSpPr/>
            <p:nvPr/>
          </p:nvSpPr>
          <p:spPr>
            <a:xfrm>
              <a:off x="7189081" y="4092872"/>
              <a:ext cx="1591733" cy="299282"/>
            </a:xfrm>
            <a:prstGeom prst="rect">
              <a:avLst/>
            </a:prstGeom>
            <a:solidFill>
              <a:srgbClr val="ED7D3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100">
                  <a:latin typeface="Abadi Extra Light"/>
                  <a:cs typeface="Calibri"/>
                </a:rPr>
                <a:t>Add to cart</a:t>
              </a:r>
            </a:p>
          </p:txBody>
        </p:sp>
        <p:sp>
          <p:nvSpPr>
            <p:cNvPr id="27" name="Rectangle 26">
              <a:extLst>
                <a:ext uri="{FF2B5EF4-FFF2-40B4-BE49-F238E27FC236}">
                  <a16:creationId xmlns:a16="http://schemas.microsoft.com/office/drawing/2014/main" id="{0296FAC1-43D1-4089-B98B-CED37F4BCC52}"/>
                </a:ext>
              </a:extLst>
            </p:cNvPr>
            <p:cNvSpPr/>
            <p:nvPr/>
          </p:nvSpPr>
          <p:spPr>
            <a:xfrm>
              <a:off x="6789208" y="1675344"/>
              <a:ext cx="2539999" cy="16043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Abadi Extra Light"/>
              </a:endParaRPr>
            </a:p>
          </p:txBody>
        </p:sp>
      </p:grpSp>
      <p:grpSp>
        <p:nvGrpSpPr>
          <p:cNvPr id="33" name="Group 32">
            <a:extLst>
              <a:ext uri="{FF2B5EF4-FFF2-40B4-BE49-F238E27FC236}">
                <a16:creationId xmlns:a16="http://schemas.microsoft.com/office/drawing/2014/main" id="{3410592E-426A-4B43-AED3-6CE6E85E093A}"/>
              </a:ext>
            </a:extLst>
          </p:cNvPr>
          <p:cNvGrpSpPr/>
          <p:nvPr/>
        </p:nvGrpSpPr>
        <p:grpSpPr>
          <a:xfrm>
            <a:off x="5393266" y="2463802"/>
            <a:ext cx="1769534" cy="2650065"/>
            <a:chOff x="6587066" y="1490136"/>
            <a:chExt cx="2912533" cy="3047999"/>
          </a:xfrm>
        </p:grpSpPr>
        <p:sp>
          <p:nvSpPr>
            <p:cNvPr id="34" name="Rectangle 33">
              <a:extLst>
                <a:ext uri="{FF2B5EF4-FFF2-40B4-BE49-F238E27FC236}">
                  <a16:creationId xmlns:a16="http://schemas.microsoft.com/office/drawing/2014/main" id="{80B4C60C-BD0F-4CEB-B026-A44C42F4EF87}"/>
                </a:ext>
              </a:extLst>
            </p:cNvPr>
            <p:cNvSpPr/>
            <p:nvPr/>
          </p:nvSpPr>
          <p:spPr>
            <a:xfrm>
              <a:off x="6587066" y="1490136"/>
              <a:ext cx="2912533" cy="30479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Abadi Extra Light"/>
              </a:endParaRPr>
            </a:p>
          </p:txBody>
        </p:sp>
        <p:sp>
          <p:nvSpPr>
            <p:cNvPr id="35" name="TextBox 3">
              <a:extLst>
                <a:ext uri="{FF2B5EF4-FFF2-40B4-BE49-F238E27FC236}">
                  <a16:creationId xmlns:a16="http://schemas.microsoft.com/office/drawing/2014/main" id="{24165B0F-CF01-4295-949E-DB936E529E7F}"/>
                </a:ext>
              </a:extLst>
            </p:cNvPr>
            <p:cNvSpPr txBox="1"/>
            <p:nvPr/>
          </p:nvSpPr>
          <p:spPr>
            <a:xfrm>
              <a:off x="6747933" y="3361587"/>
              <a:ext cx="2523068" cy="69028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100">
                  <a:latin typeface="Abadi"/>
                  <a:cs typeface="Calibri"/>
                </a:rPr>
                <a:t>Name: Grey Socks</a:t>
              </a:r>
            </a:p>
            <a:p>
              <a:r>
                <a:rPr lang="en-US" sz="1100">
                  <a:latin typeface="Abadi"/>
                  <a:cs typeface="Calibri"/>
                </a:rPr>
                <a:t>Location: Vivo City</a:t>
              </a:r>
            </a:p>
            <a:p>
              <a:r>
                <a:rPr lang="en-US" sz="1100">
                  <a:solidFill>
                    <a:srgbClr val="000000"/>
                  </a:solidFill>
                  <a:highlight>
                    <a:srgbClr val="FFFF00"/>
                  </a:highlight>
                  <a:latin typeface="Abadi"/>
                  <a:cs typeface="Calibri"/>
                </a:rPr>
                <a:t>New</a:t>
              </a:r>
            </a:p>
          </p:txBody>
        </p:sp>
        <p:sp>
          <p:nvSpPr>
            <p:cNvPr id="36" name="Rectangle 35">
              <a:extLst>
                <a:ext uri="{FF2B5EF4-FFF2-40B4-BE49-F238E27FC236}">
                  <a16:creationId xmlns:a16="http://schemas.microsoft.com/office/drawing/2014/main" id="{55B043BB-4FD0-4E4E-8EB6-52A52D222EC2}"/>
                </a:ext>
              </a:extLst>
            </p:cNvPr>
            <p:cNvSpPr/>
            <p:nvPr/>
          </p:nvSpPr>
          <p:spPr>
            <a:xfrm>
              <a:off x="7189081" y="4092872"/>
              <a:ext cx="1591733" cy="299282"/>
            </a:xfrm>
            <a:prstGeom prst="rect">
              <a:avLst/>
            </a:prstGeom>
            <a:solidFill>
              <a:srgbClr val="ED7D3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100">
                  <a:latin typeface="Abadi Extra Light"/>
                  <a:cs typeface="Calibri"/>
                </a:rPr>
                <a:t>Add to cart</a:t>
              </a:r>
            </a:p>
          </p:txBody>
        </p:sp>
        <p:sp>
          <p:nvSpPr>
            <p:cNvPr id="37" name="Rectangle 36">
              <a:extLst>
                <a:ext uri="{FF2B5EF4-FFF2-40B4-BE49-F238E27FC236}">
                  <a16:creationId xmlns:a16="http://schemas.microsoft.com/office/drawing/2014/main" id="{B924D847-93C0-413E-906C-EF617235D262}"/>
                </a:ext>
              </a:extLst>
            </p:cNvPr>
            <p:cNvSpPr/>
            <p:nvPr/>
          </p:nvSpPr>
          <p:spPr>
            <a:xfrm>
              <a:off x="6789208" y="1675344"/>
              <a:ext cx="2539999" cy="16043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Abadi Extra Light"/>
              </a:endParaRPr>
            </a:p>
          </p:txBody>
        </p:sp>
      </p:grpSp>
      <p:grpSp>
        <p:nvGrpSpPr>
          <p:cNvPr id="38" name="Group 37">
            <a:extLst>
              <a:ext uri="{FF2B5EF4-FFF2-40B4-BE49-F238E27FC236}">
                <a16:creationId xmlns:a16="http://schemas.microsoft.com/office/drawing/2014/main" id="{31F5484E-AA28-4938-99B5-BB46D10EC8D1}"/>
              </a:ext>
            </a:extLst>
          </p:cNvPr>
          <p:cNvGrpSpPr/>
          <p:nvPr/>
        </p:nvGrpSpPr>
        <p:grpSpPr>
          <a:xfrm>
            <a:off x="7831665" y="2463801"/>
            <a:ext cx="1901579" cy="2650065"/>
            <a:chOff x="6587066" y="1490136"/>
            <a:chExt cx="3129870" cy="3047999"/>
          </a:xfrm>
        </p:grpSpPr>
        <p:sp>
          <p:nvSpPr>
            <p:cNvPr id="39" name="Rectangle 38">
              <a:extLst>
                <a:ext uri="{FF2B5EF4-FFF2-40B4-BE49-F238E27FC236}">
                  <a16:creationId xmlns:a16="http://schemas.microsoft.com/office/drawing/2014/main" id="{757B587A-86BE-42EA-BDB3-000E75901861}"/>
                </a:ext>
              </a:extLst>
            </p:cNvPr>
            <p:cNvSpPr/>
            <p:nvPr/>
          </p:nvSpPr>
          <p:spPr>
            <a:xfrm>
              <a:off x="6587066" y="1490136"/>
              <a:ext cx="2912533" cy="30479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Abadi Extra Light"/>
              </a:endParaRPr>
            </a:p>
          </p:txBody>
        </p:sp>
        <p:sp>
          <p:nvSpPr>
            <p:cNvPr id="40" name="TextBox 3">
              <a:extLst>
                <a:ext uri="{FF2B5EF4-FFF2-40B4-BE49-F238E27FC236}">
                  <a16:creationId xmlns:a16="http://schemas.microsoft.com/office/drawing/2014/main" id="{F7F60597-4834-4108-8426-4784B294A248}"/>
                </a:ext>
              </a:extLst>
            </p:cNvPr>
            <p:cNvSpPr txBox="1"/>
            <p:nvPr/>
          </p:nvSpPr>
          <p:spPr>
            <a:xfrm>
              <a:off x="6747933" y="3361587"/>
              <a:ext cx="2969003" cy="69028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100">
                  <a:latin typeface="Abadi"/>
                  <a:cs typeface="Calibri"/>
                </a:rPr>
                <a:t>Name: Exercise Books</a:t>
              </a:r>
            </a:p>
            <a:p>
              <a:r>
                <a:rPr lang="en-US" sz="1100">
                  <a:latin typeface="Abadi"/>
                  <a:cs typeface="Calibri"/>
                </a:rPr>
                <a:t>Location: Plaza Sing</a:t>
              </a:r>
            </a:p>
            <a:p>
              <a:r>
                <a:rPr lang="en-US" sz="1100">
                  <a:solidFill>
                    <a:srgbClr val="000000"/>
                  </a:solidFill>
                  <a:highlight>
                    <a:srgbClr val="FFFF00"/>
                  </a:highlight>
                  <a:latin typeface="Abadi"/>
                  <a:cs typeface="Calibri"/>
                </a:rPr>
                <a:t>New</a:t>
              </a:r>
            </a:p>
          </p:txBody>
        </p:sp>
        <p:sp>
          <p:nvSpPr>
            <p:cNvPr id="41" name="Rectangle 40">
              <a:extLst>
                <a:ext uri="{FF2B5EF4-FFF2-40B4-BE49-F238E27FC236}">
                  <a16:creationId xmlns:a16="http://schemas.microsoft.com/office/drawing/2014/main" id="{361F625C-AEC7-47E9-A10A-B4CAAAB1FABC}"/>
                </a:ext>
              </a:extLst>
            </p:cNvPr>
            <p:cNvSpPr/>
            <p:nvPr/>
          </p:nvSpPr>
          <p:spPr>
            <a:xfrm>
              <a:off x="7189081" y="4092872"/>
              <a:ext cx="1591733" cy="299282"/>
            </a:xfrm>
            <a:prstGeom prst="rect">
              <a:avLst/>
            </a:prstGeom>
            <a:solidFill>
              <a:srgbClr val="ED7D3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100">
                  <a:latin typeface="Abadi Extra Light"/>
                  <a:cs typeface="Calibri"/>
                </a:rPr>
                <a:t>Add to cart</a:t>
              </a:r>
            </a:p>
          </p:txBody>
        </p:sp>
        <p:sp>
          <p:nvSpPr>
            <p:cNvPr id="42" name="Rectangle 41">
              <a:extLst>
                <a:ext uri="{FF2B5EF4-FFF2-40B4-BE49-F238E27FC236}">
                  <a16:creationId xmlns:a16="http://schemas.microsoft.com/office/drawing/2014/main" id="{E016B5E5-F499-4D78-8422-80762F590C90}"/>
                </a:ext>
              </a:extLst>
            </p:cNvPr>
            <p:cNvSpPr/>
            <p:nvPr/>
          </p:nvSpPr>
          <p:spPr>
            <a:xfrm>
              <a:off x="6789208" y="1675344"/>
              <a:ext cx="2539999" cy="160435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Abadi Extra Light"/>
              </a:endParaRPr>
            </a:p>
          </p:txBody>
        </p:sp>
      </p:grpSp>
      <p:sp>
        <p:nvSpPr>
          <p:cNvPr id="2" name="Rectangle 1">
            <a:extLst>
              <a:ext uri="{FF2B5EF4-FFF2-40B4-BE49-F238E27FC236}">
                <a16:creationId xmlns:a16="http://schemas.microsoft.com/office/drawing/2014/main" id="{E3705F9A-72A7-433A-9F3A-4DBA8F9BFE4D}"/>
              </a:ext>
            </a:extLst>
          </p:cNvPr>
          <p:cNvSpPr/>
          <p:nvPr/>
        </p:nvSpPr>
        <p:spPr>
          <a:xfrm>
            <a:off x="2980267" y="1464733"/>
            <a:ext cx="1718734" cy="3048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2">
                    <a:lumMod val="75000"/>
                  </a:schemeClr>
                </a:solidFill>
                <a:latin typeface="Abadi Extra Light"/>
                <a:cs typeface="Calibri"/>
              </a:rPr>
              <a:t>Search</a:t>
            </a:r>
          </a:p>
        </p:txBody>
      </p:sp>
      <p:pic>
        <p:nvPicPr>
          <p:cNvPr id="3" name="Picture 7" descr="Shape, rectangle&#10;&#10;Description automatically generated">
            <a:extLst>
              <a:ext uri="{FF2B5EF4-FFF2-40B4-BE49-F238E27FC236}">
                <a16:creationId xmlns:a16="http://schemas.microsoft.com/office/drawing/2014/main" id="{5AA16E55-F213-4FF8-BACB-470145615037}"/>
              </a:ext>
            </a:extLst>
          </p:cNvPr>
          <p:cNvPicPr>
            <a:picLocks noChangeAspect="1"/>
          </p:cNvPicPr>
          <p:nvPr/>
        </p:nvPicPr>
        <p:blipFill>
          <a:blip r:embed="rId2"/>
          <a:stretch>
            <a:fillRect/>
          </a:stretch>
        </p:blipFill>
        <p:spPr>
          <a:xfrm>
            <a:off x="5020732" y="1261533"/>
            <a:ext cx="1481667" cy="719667"/>
          </a:xfrm>
          <a:prstGeom prst="rect">
            <a:avLst/>
          </a:prstGeom>
        </p:spPr>
      </p:pic>
      <p:sp>
        <p:nvSpPr>
          <p:cNvPr id="4" name="TextBox 3">
            <a:extLst>
              <a:ext uri="{FF2B5EF4-FFF2-40B4-BE49-F238E27FC236}">
                <a16:creationId xmlns:a16="http://schemas.microsoft.com/office/drawing/2014/main" id="{4654E942-A415-4197-A6D7-F7145990E02F}"/>
              </a:ext>
            </a:extLst>
          </p:cNvPr>
          <p:cNvSpPr txBox="1"/>
          <p:nvPr/>
        </p:nvSpPr>
        <p:spPr>
          <a:xfrm>
            <a:off x="5088467" y="1456267"/>
            <a:ext cx="10414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Abadi Extra Light"/>
              </a:rPr>
              <a:t>Location</a:t>
            </a:r>
          </a:p>
        </p:txBody>
      </p:sp>
      <p:pic>
        <p:nvPicPr>
          <p:cNvPr id="49" name="Picture 7" descr="Shape, rectangle&#10;&#10;Description automatically generated">
            <a:extLst>
              <a:ext uri="{FF2B5EF4-FFF2-40B4-BE49-F238E27FC236}">
                <a16:creationId xmlns:a16="http://schemas.microsoft.com/office/drawing/2014/main" id="{892AD4D2-0254-41C3-916A-60F4238547A0}"/>
              </a:ext>
            </a:extLst>
          </p:cNvPr>
          <p:cNvPicPr>
            <a:picLocks noChangeAspect="1"/>
          </p:cNvPicPr>
          <p:nvPr/>
        </p:nvPicPr>
        <p:blipFill>
          <a:blip r:embed="rId2"/>
          <a:stretch>
            <a:fillRect/>
          </a:stretch>
        </p:blipFill>
        <p:spPr>
          <a:xfrm>
            <a:off x="6688665" y="1269999"/>
            <a:ext cx="1481667" cy="719667"/>
          </a:xfrm>
          <a:prstGeom prst="rect">
            <a:avLst/>
          </a:prstGeom>
        </p:spPr>
      </p:pic>
      <p:sp>
        <p:nvSpPr>
          <p:cNvPr id="50" name="TextBox 49">
            <a:extLst>
              <a:ext uri="{FF2B5EF4-FFF2-40B4-BE49-F238E27FC236}">
                <a16:creationId xmlns:a16="http://schemas.microsoft.com/office/drawing/2014/main" id="{7091B898-881E-42E2-984C-DBCEC7310791}"/>
              </a:ext>
            </a:extLst>
          </p:cNvPr>
          <p:cNvSpPr txBox="1"/>
          <p:nvPr/>
        </p:nvSpPr>
        <p:spPr>
          <a:xfrm>
            <a:off x="6756400" y="1456958"/>
            <a:ext cx="117358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Abadi Extra Light"/>
              </a:rPr>
              <a:t>Category</a:t>
            </a:r>
          </a:p>
        </p:txBody>
      </p:sp>
      <p:sp>
        <p:nvSpPr>
          <p:cNvPr id="32" name="Rectangle: Rounded Corners 31">
            <a:extLst>
              <a:ext uri="{FF2B5EF4-FFF2-40B4-BE49-F238E27FC236}">
                <a16:creationId xmlns:a16="http://schemas.microsoft.com/office/drawing/2014/main" id="{C7F446FA-16D1-451F-A116-67E2AB6B5FDF}"/>
              </a:ext>
            </a:extLst>
          </p:cNvPr>
          <p:cNvSpPr/>
          <p:nvPr/>
        </p:nvSpPr>
        <p:spPr>
          <a:xfrm>
            <a:off x="8549217" y="1454150"/>
            <a:ext cx="677333" cy="389467"/>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atin typeface="Abadi Extra Light"/>
                <a:cs typeface="Calibri"/>
              </a:rPr>
              <a:t>Go</a:t>
            </a:r>
            <a:endParaRPr lang="en-US">
              <a:latin typeface="Abadi Extra Light"/>
            </a:endParaRPr>
          </a:p>
        </p:txBody>
      </p:sp>
      <p:pic>
        <p:nvPicPr>
          <p:cNvPr id="5" name="Picture 22">
            <a:extLst>
              <a:ext uri="{FF2B5EF4-FFF2-40B4-BE49-F238E27FC236}">
                <a16:creationId xmlns:a16="http://schemas.microsoft.com/office/drawing/2014/main" id="{109EEA6E-88EF-4742-99E0-F8CEAB386BE7}"/>
              </a:ext>
            </a:extLst>
          </p:cNvPr>
          <p:cNvPicPr>
            <a:picLocks noChangeAspect="1"/>
          </p:cNvPicPr>
          <p:nvPr/>
        </p:nvPicPr>
        <p:blipFill>
          <a:blip r:embed="rId3"/>
          <a:stretch>
            <a:fillRect/>
          </a:stretch>
        </p:blipFill>
        <p:spPr>
          <a:xfrm>
            <a:off x="5655733" y="2697418"/>
            <a:ext cx="1244600" cy="1226096"/>
          </a:xfrm>
          <a:prstGeom prst="rect">
            <a:avLst/>
          </a:prstGeom>
        </p:spPr>
      </p:pic>
      <p:pic>
        <p:nvPicPr>
          <p:cNvPr id="6" name="Picture 25" descr="Shape&#10;&#10;Description automatically generated">
            <a:extLst>
              <a:ext uri="{FF2B5EF4-FFF2-40B4-BE49-F238E27FC236}">
                <a16:creationId xmlns:a16="http://schemas.microsoft.com/office/drawing/2014/main" id="{E1ABD52F-013C-4E02-9887-62427F32F9FA}"/>
              </a:ext>
            </a:extLst>
          </p:cNvPr>
          <p:cNvPicPr>
            <a:picLocks noChangeAspect="1"/>
          </p:cNvPicPr>
          <p:nvPr/>
        </p:nvPicPr>
        <p:blipFill>
          <a:blip r:embed="rId4"/>
          <a:stretch>
            <a:fillRect/>
          </a:stretch>
        </p:blipFill>
        <p:spPr>
          <a:xfrm>
            <a:off x="8051800" y="2753606"/>
            <a:ext cx="1422399" cy="1105253"/>
          </a:xfrm>
          <a:prstGeom prst="rect">
            <a:avLst/>
          </a:prstGeom>
        </p:spPr>
      </p:pic>
      <p:pic>
        <p:nvPicPr>
          <p:cNvPr id="7" name="Picture 29">
            <a:extLst>
              <a:ext uri="{FF2B5EF4-FFF2-40B4-BE49-F238E27FC236}">
                <a16:creationId xmlns:a16="http://schemas.microsoft.com/office/drawing/2014/main" id="{0074F800-D2DD-4AD5-B582-356C49B94FF9}"/>
              </a:ext>
            </a:extLst>
          </p:cNvPr>
          <p:cNvPicPr>
            <a:picLocks noChangeAspect="1"/>
          </p:cNvPicPr>
          <p:nvPr/>
        </p:nvPicPr>
        <p:blipFill>
          <a:blip r:embed="rId5"/>
          <a:stretch>
            <a:fillRect/>
          </a:stretch>
        </p:blipFill>
        <p:spPr>
          <a:xfrm>
            <a:off x="3293534" y="2698985"/>
            <a:ext cx="1134534" cy="1222961"/>
          </a:xfrm>
          <a:prstGeom prst="rect">
            <a:avLst/>
          </a:prstGeom>
        </p:spPr>
      </p:pic>
      <p:grpSp>
        <p:nvGrpSpPr>
          <p:cNvPr id="43" name="Group 42">
            <a:extLst>
              <a:ext uri="{FF2B5EF4-FFF2-40B4-BE49-F238E27FC236}">
                <a16:creationId xmlns:a16="http://schemas.microsoft.com/office/drawing/2014/main" id="{A5ABE174-52FA-481E-936D-2D76C4978BA5}"/>
              </a:ext>
            </a:extLst>
          </p:cNvPr>
          <p:cNvGrpSpPr/>
          <p:nvPr/>
        </p:nvGrpSpPr>
        <p:grpSpPr>
          <a:xfrm>
            <a:off x="471330" y="306429"/>
            <a:ext cx="11243734" cy="584200"/>
            <a:chOff x="405342" y="359276"/>
            <a:chExt cx="11243734" cy="584200"/>
          </a:xfrm>
        </p:grpSpPr>
        <p:sp>
          <p:nvSpPr>
            <p:cNvPr id="44" name="Rectangle 43">
              <a:extLst>
                <a:ext uri="{FF2B5EF4-FFF2-40B4-BE49-F238E27FC236}">
                  <a16:creationId xmlns:a16="http://schemas.microsoft.com/office/drawing/2014/main" id="{AF20B740-0B4F-4508-84DB-E8FC6B3ABAA5}"/>
                </a:ext>
              </a:extLst>
            </p:cNvPr>
            <p:cNvSpPr/>
            <p:nvPr/>
          </p:nvSpPr>
          <p:spPr>
            <a:xfrm>
              <a:off x="405342" y="359276"/>
              <a:ext cx="11243734" cy="584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Rounded Corners 44">
              <a:extLst>
                <a:ext uri="{FF2B5EF4-FFF2-40B4-BE49-F238E27FC236}">
                  <a16:creationId xmlns:a16="http://schemas.microsoft.com/office/drawing/2014/main" id="{6C675EFA-D143-417B-B003-E48F1ED9A389}"/>
                </a:ext>
              </a:extLst>
            </p:cNvPr>
            <p:cNvSpPr/>
            <p:nvPr/>
          </p:nvSpPr>
          <p:spPr>
            <a:xfrm>
              <a:off x="2251073" y="453115"/>
              <a:ext cx="2065867" cy="38946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latin typeface="Abadi Extra Light"/>
                  <a:cs typeface="Calibri"/>
                </a:rPr>
                <a:t>Donate a Treasure</a:t>
              </a:r>
            </a:p>
          </p:txBody>
        </p:sp>
        <p:sp>
          <p:nvSpPr>
            <p:cNvPr id="46" name="Rectangle: Rounded Corners 45">
              <a:extLst>
                <a:ext uri="{FF2B5EF4-FFF2-40B4-BE49-F238E27FC236}">
                  <a16:creationId xmlns:a16="http://schemas.microsoft.com/office/drawing/2014/main" id="{3956A5F9-396E-49A6-B5B1-DFD73EC2871E}"/>
                </a:ext>
              </a:extLst>
            </p:cNvPr>
            <p:cNvSpPr/>
            <p:nvPr/>
          </p:nvSpPr>
          <p:spPr>
            <a:xfrm>
              <a:off x="3961341" y="447267"/>
              <a:ext cx="2065867" cy="38946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latin typeface="Abadi Extra Light"/>
                  <a:cs typeface="Calibri"/>
                </a:rPr>
                <a:t>Take a Treasure</a:t>
              </a:r>
            </a:p>
          </p:txBody>
        </p:sp>
        <p:sp>
          <p:nvSpPr>
            <p:cNvPr id="47" name="Rectangle: Rounded Corners 46">
              <a:extLst>
                <a:ext uri="{FF2B5EF4-FFF2-40B4-BE49-F238E27FC236}">
                  <a16:creationId xmlns:a16="http://schemas.microsoft.com/office/drawing/2014/main" id="{39B5B6AE-EB29-4A9F-A33F-63E7410F976D}"/>
                </a:ext>
              </a:extLst>
            </p:cNvPr>
            <p:cNvSpPr/>
            <p:nvPr/>
          </p:nvSpPr>
          <p:spPr>
            <a:xfrm>
              <a:off x="9532407" y="515408"/>
              <a:ext cx="1591734" cy="313267"/>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400">
                  <a:latin typeface="Abadi Extra Light"/>
                  <a:cs typeface="Calibri"/>
                </a:rPr>
                <a:t>Janice12</a:t>
              </a:r>
            </a:p>
          </p:txBody>
        </p:sp>
        <p:sp>
          <p:nvSpPr>
            <p:cNvPr id="48" name="Oval 47">
              <a:extLst>
                <a:ext uri="{FF2B5EF4-FFF2-40B4-BE49-F238E27FC236}">
                  <a16:creationId xmlns:a16="http://schemas.microsoft.com/office/drawing/2014/main" id="{B8E5D59A-38CB-4FA4-9227-ACE90AB49969}"/>
                </a:ext>
              </a:extLst>
            </p:cNvPr>
            <p:cNvSpPr/>
            <p:nvPr/>
          </p:nvSpPr>
          <p:spPr>
            <a:xfrm>
              <a:off x="10947400" y="474133"/>
              <a:ext cx="440267" cy="44026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1" name="Picture 50" descr="Shape&#10;&#10;Description automatically generated with low confidence">
            <a:extLst>
              <a:ext uri="{FF2B5EF4-FFF2-40B4-BE49-F238E27FC236}">
                <a16:creationId xmlns:a16="http://schemas.microsoft.com/office/drawing/2014/main" id="{2D042913-EEA7-4434-BBBA-F74F2B9F5BF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6869" y="425119"/>
            <a:ext cx="428976" cy="353050"/>
          </a:xfrm>
          <a:prstGeom prst="rect">
            <a:avLst/>
          </a:prstGeom>
        </p:spPr>
      </p:pic>
      <p:pic>
        <p:nvPicPr>
          <p:cNvPr id="52" name="Picture 51" descr="Graphical user interface, application&#10;&#10;Description automatically generated">
            <a:extLst>
              <a:ext uri="{FF2B5EF4-FFF2-40B4-BE49-F238E27FC236}">
                <a16:creationId xmlns:a16="http://schemas.microsoft.com/office/drawing/2014/main" id="{E4765590-A57B-4BF9-A995-44ADA66B2FE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23359" y="-122879"/>
            <a:ext cx="1390691" cy="1390691"/>
          </a:xfrm>
          <a:prstGeom prst="rect">
            <a:avLst/>
          </a:prstGeom>
          <a:noFill/>
          <a:ln>
            <a:noFill/>
          </a:ln>
        </p:spPr>
      </p:pic>
      <p:sp>
        <p:nvSpPr>
          <p:cNvPr id="53" name="Rectangle: Rounded Corners 52">
            <a:extLst>
              <a:ext uri="{FF2B5EF4-FFF2-40B4-BE49-F238E27FC236}">
                <a16:creationId xmlns:a16="http://schemas.microsoft.com/office/drawing/2014/main" id="{4FA97CCB-707C-4C1A-879B-ACE0E4F5DB10}"/>
              </a:ext>
            </a:extLst>
          </p:cNvPr>
          <p:cNvSpPr/>
          <p:nvPr/>
        </p:nvSpPr>
        <p:spPr>
          <a:xfrm>
            <a:off x="5365504" y="390956"/>
            <a:ext cx="2065867" cy="38946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latin typeface="Abadi Extra Light"/>
                <a:cs typeface="Calibri"/>
              </a:rPr>
              <a:t>About us</a:t>
            </a:r>
          </a:p>
        </p:txBody>
      </p:sp>
      <p:sp>
        <p:nvSpPr>
          <p:cNvPr id="54" name="Rectangle: Rounded Corners 53">
            <a:extLst>
              <a:ext uri="{FF2B5EF4-FFF2-40B4-BE49-F238E27FC236}">
                <a16:creationId xmlns:a16="http://schemas.microsoft.com/office/drawing/2014/main" id="{B724EDF4-9B5B-4BD3-BD31-ADC724958461}"/>
              </a:ext>
            </a:extLst>
          </p:cNvPr>
          <p:cNvSpPr/>
          <p:nvPr/>
        </p:nvSpPr>
        <p:spPr>
          <a:xfrm>
            <a:off x="6302567" y="400267"/>
            <a:ext cx="2065867" cy="38946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latin typeface="Abadi Extra Light"/>
                <a:cs typeface="Calibri"/>
              </a:rPr>
              <a:t>FAQ</a:t>
            </a:r>
          </a:p>
        </p:txBody>
      </p:sp>
      <p:sp>
        <p:nvSpPr>
          <p:cNvPr id="55" name="Rectangle: Rounded Corners 54">
            <a:extLst>
              <a:ext uri="{FF2B5EF4-FFF2-40B4-BE49-F238E27FC236}">
                <a16:creationId xmlns:a16="http://schemas.microsoft.com/office/drawing/2014/main" id="{A912B9C6-617A-48E2-9742-2222F0D5EB5B}"/>
              </a:ext>
            </a:extLst>
          </p:cNvPr>
          <p:cNvSpPr/>
          <p:nvPr/>
        </p:nvSpPr>
        <p:spPr>
          <a:xfrm>
            <a:off x="7381013" y="400473"/>
            <a:ext cx="2065867" cy="38946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latin typeface="Abadi Extra Light"/>
                <a:cs typeface="Calibri"/>
              </a:rPr>
              <a:t>Contact us</a:t>
            </a:r>
          </a:p>
        </p:txBody>
      </p:sp>
    </p:spTree>
    <p:extLst>
      <p:ext uri="{BB962C8B-B14F-4D97-AF65-F5344CB8AC3E}">
        <p14:creationId xmlns:p14="http://schemas.microsoft.com/office/powerpoint/2010/main" val="27700553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57B5DB63-AE88-4092-AE1A-20DCD5044A09}"/>
              </a:ext>
            </a:extLst>
          </p:cNvPr>
          <p:cNvGrpSpPr/>
          <p:nvPr/>
        </p:nvGrpSpPr>
        <p:grpSpPr>
          <a:xfrm>
            <a:off x="473076" y="312208"/>
            <a:ext cx="11243733" cy="6163733"/>
            <a:chOff x="405342" y="371475"/>
            <a:chExt cx="11243733" cy="6163733"/>
          </a:xfrm>
        </p:grpSpPr>
        <p:sp>
          <p:nvSpPr>
            <p:cNvPr id="3" name="Rectangle 2">
              <a:extLst>
                <a:ext uri="{FF2B5EF4-FFF2-40B4-BE49-F238E27FC236}">
                  <a16:creationId xmlns:a16="http://schemas.microsoft.com/office/drawing/2014/main" id="{64644866-6092-4168-9D6A-123593456B20}"/>
                </a:ext>
              </a:extLst>
            </p:cNvPr>
            <p:cNvSpPr/>
            <p:nvPr/>
          </p:nvSpPr>
          <p:spPr>
            <a:xfrm>
              <a:off x="405342" y="371475"/>
              <a:ext cx="11243733" cy="6163733"/>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CFE7C8FB-6047-4EA8-B1AD-56AB7116F59F}"/>
                </a:ext>
              </a:extLst>
            </p:cNvPr>
            <p:cNvSpPr/>
            <p:nvPr/>
          </p:nvSpPr>
          <p:spPr>
            <a:xfrm>
              <a:off x="2387600" y="956733"/>
              <a:ext cx="7772400" cy="55710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badi Extra Light"/>
              </a:endParaRPr>
            </a:p>
          </p:txBody>
        </p:sp>
      </p:grpSp>
      <p:sp>
        <p:nvSpPr>
          <p:cNvPr id="13" name="Rectangle: Rounded Corners 12">
            <a:extLst>
              <a:ext uri="{FF2B5EF4-FFF2-40B4-BE49-F238E27FC236}">
                <a16:creationId xmlns:a16="http://schemas.microsoft.com/office/drawing/2014/main" id="{C892FD83-081E-492E-AD31-BEA43222263C}"/>
              </a:ext>
            </a:extLst>
          </p:cNvPr>
          <p:cNvSpPr/>
          <p:nvPr/>
        </p:nvSpPr>
        <p:spPr>
          <a:xfrm>
            <a:off x="3505200" y="1879600"/>
            <a:ext cx="5808133" cy="1710266"/>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29">
            <a:extLst>
              <a:ext uri="{FF2B5EF4-FFF2-40B4-BE49-F238E27FC236}">
                <a16:creationId xmlns:a16="http://schemas.microsoft.com/office/drawing/2014/main" id="{B0381A46-B0F3-478C-A983-939B36481246}"/>
              </a:ext>
            </a:extLst>
          </p:cNvPr>
          <p:cNvPicPr>
            <a:picLocks noChangeAspect="1"/>
          </p:cNvPicPr>
          <p:nvPr/>
        </p:nvPicPr>
        <p:blipFill>
          <a:blip r:embed="rId2"/>
          <a:stretch>
            <a:fillRect/>
          </a:stretch>
        </p:blipFill>
        <p:spPr>
          <a:xfrm>
            <a:off x="3877734" y="2343385"/>
            <a:ext cx="872068" cy="960495"/>
          </a:xfrm>
          <a:prstGeom prst="rect">
            <a:avLst/>
          </a:prstGeom>
        </p:spPr>
      </p:pic>
      <p:sp>
        <p:nvSpPr>
          <p:cNvPr id="22" name="Rectangle: Rounded Corners 21">
            <a:extLst>
              <a:ext uri="{FF2B5EF4-FFF2-40B4-BE49-F238E27FC236}">
                <a16:creationId xmlns:a16="http://schemas.microsoft.com/office/drawing/2014/main" id="{889A3AEA-FD84-4F45-8E56-28A7CD8A675D}"/>
              </a:ext>
            </a:extLst>
          </p:cNvPr>
          <p:cNvSpPr/>
          <p:nvPr/>
        </p:nvSpPr>
        <p:spPr>
          <a:xfrm>
            <a:off x="3505200" y="3708399"/>
            <a:ext cx="5808133" cy="1710266"/>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29">
            <a:extLst>
              <a:ext uri="{FF2B5EF4-FFF2-40B4-BE49-F238E27FC236}">
                <a16:creationId xmlns:a16="http://schemas.microsoft.com/office/drawing/2014/main" id="{07DFD06B-E0C1-44AF-AB0B-50D65FEF3782}"/>
              </a:ext>
            </a:extLst>
          </p:cNvPr>
          <p:cNvPicPr>
            <a:picLocks noChangeAspect="1"/>
          </p:cNvPicPr>
          <p:nvPr/>
        </p:nvPicPr>
        <p:blipFill>
          <a:blip r:embed="rId2"/>
          <a:stretch>
            <a:fillRect/>
          </a:stretch>
        </p:blipFill>
        <p:spPr>
          <a:xfrm>
            <a:off x="3877734" y="4172184"/>
            <a:ext cx="872068" cy="960495"/>
          </a:xfrm>
          <a:prstGeom prst="rect">
            <a:avLst/>
          </a:prstGeom>
        </p:spPr>
      </p:pic>
      <p:pic>
        <p:nvPicPr>
          <p:cNvPr id="21" name="Picture 36" descr="A picture containing text&#10;&#10;Description automatically generated">
            <a:extLst>
              <a:ext uri="{FF2B5EF4-FFF2-40B4-BE49-F238E27FC236}">
                <a16:creationId xmlns:a16="http://schemas.microsoft.com/office/drawing/2014/main" id="{944D4A5E-CE76-4FE3-8F7E-79ED1037DF05}"/>
              </a:ext>
            </a:extLst>
          </p:cNvPr>
          <p:cNvPicPr>
            <a:picLocks noChangeAspect="1"/>
          </p:cNvPicPr>
          <p:nvPr/>
        </p:nvPicPr>
        <p:blipFill>
          <a:blip r:embed="rId3"/>
          <a:stretch>
            <a:fillRect/>
          </a:stretch>
        </p:blipFill>
        <p:spPr>
          <a:xfrm>
            <a:off x="3962400" y="4193868"/>
            <a:ext cx="694269" cy="917128"/>
          </a:xfrm>
          <a:prstGeom prst="rect">
            <a:avLst/>
          </a:prstGeom>
        </p:spPr>
      </p:pic>
      <p:sp>
        <p:nvSpPr>
          <p:cNvPr id="29" name="TextBox 3">
            <a:extLst>
              <a:ext uri="{FF2B5EF4-FFF2-40B4-BE49-F238E27FC236}">
                <a16:creationId xmlns:a16="http://schemas.microsoft.com/office/drawing/2014/main" id="{0A538679-6F17-47F0-8909-B79B1D7A117D}"/>
              </a:ext>
            </a:extLst>
          </p:cNvPr>
          <p:cNvSpPr txBox="1"/>
          <p:nvPr/>
        </p:nvSpPr>
        <p:spPr>
          <a:xfrm>
            <a:off x="4906802" y="2270591"/>
            <a:ext cx="1998577" cy="738664"/>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a:latin typeface="Abadi Extra Light"/>
                <a:cs typeface="Calibri"/>
              </a:rPr>
              <a:t>Name: Pink Teddy Bear</a:t>
            </a:r>
          </a:p>
          <a:p>
            <a:r>
              <a:rPr lang="en-US" sz="1400">
                <a:latin typeface="Abadi Extra Light"/>
                <a:cs typeface="Calibri"/>
              </a:rPr>
              <a:t>Location: Seletar Mall</a:t>
            </a:r>
          </a:p>
          <a:p>
            <a:r>
              <a:rPr lang="en-US" sz="1400">
                <a:solidFill>
                  <a:srgbClr val="000000"/>
                </a:solidFill>
                <a:highlight>
                  <a:srgbClr val="FFFF00"/>
                </a:highlight>
                <a:latin typeface="Abadi Extra Light"/>
                <a:cs typeface="Calibri"/>
              </a:rPr>
              <a:t>Preloved </a:t>
            </a:r>
          </a:p>
        </p:txBody>
      </p:sp>
      <p:sp>
        <p:nvSpPr>
          <p:cNvPr id="30" name="TextBox 3">
            <a:extLst>
              <a:ext uri="{FF2B5EF4-FFF2-40B4-BE49-F238E27FC236}">
                <a16:creationId xmlns:a16="http://schemas.microsoft.com/office/drawing/2014/main" id="{2A989DB7-13A5-4A9C-A24C-86A640B1D0EE}"/>
              </a:ext>
            </a:extLst>
          </p:cNvPr>
          <p:cNvSpPr txBox="1"/>
          <p:nvPr/>
        </p:nvSpPr>
        <p:spPr>
          <a:xfrm>
            <a:off x="4864468" y="4175591"/>
            <a:ext cx="2421910" cy="738664"/>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a:latin typeface="Abadi Extra Light"/>
                <a:cs typeface="Calibri"/>
              </a:rPr>
              <a:t>Name: </a:t>
            </a:r>
            <a:r>
              <a:rPr lang="en-US" sz="1400">
                <a:latin typeface="Abadi Extra Light"/>
                <a:ea typeface="+mn-lt"/>
                <a:cs typeface="+mn-lt"/>
              </a:rPr>
              <a:t>1A Chinese Textbook</a:t>
            </a:r>
          </a:p>
          <a:p>
            <a:r>
              <a:rPr lang="en-US" sz="1400">
                <a:latin typeface="Abadi Extra Light"/>
                <a:cs typeface="Calibri"/>
              </a:rPr>
              <a:t>Location: Vivo City</a:t>
            </a:r>
          </a:p>
          <a:p>
            <a:r>
              <a:rPr lang="en-US" sz="1400">
                <a:solidFill>
                  <a:srgbClr val="000000"/>
                </a:solidFill>
                <a:highlight>
                  <a:srgbClr val="FFFF00"/>
                </a:highlight>
                <a:latin typeface="Abadi Extra Light"/>
                <a:cs typeface="Calibri"/>
              </a:rPr>
              <a:t>Preloved </a:t>
            </a:r>
          </a:p>
        </p:txBody>
      </p:sp>
      <p:sp>
        <p:nvSpPr>
          <p:cNvPr id="31" name="TextBox 30">
            <a:extLst>
              <a:ext uri="{FF2B5EF4-FFF2-40B4-BE49-F238E27FC236}">
                <a16:creationId xmlns:a16="http://schemas.microsoft.com/office/drawing/2014/main" id="{16341589-975A-4E03-921F-BEE72CEB816D}"/>
              </a:ext>
            </a:extLst>
          </p:cNvPr>
          <p:cNvSpPr txBox="1"/>
          <p:nvPr/>
        </p:nvSpPr>
        <p:spPr>
          <a:xfrm>
            <a:off x="3589867" y="13716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Abadi Extra Light"/>
              </a:rPr>
              <a:t>My Cart</a:t>
            </a:r>
          </a:p>
        </p:txBody>
      </p:sp>
      <p:sp>
        <p:nvSpPr>
          <p:cNvPr id="33" name="Rectangle 32">
            <a:extLst>
              <a:ext uri="{FF2B5EF4-FFF2-40B4-BE49-F238E27FC236}">
                <a16:creationId xmlns:a16="http://schemas.microsoft.com/office/drawing/2014/main" id="{EE9D6B8B-DB89-4A4F-BC53-835553124F6B}"/>
              </a:ext>
            </a:extLst>
          </p:cNvPr>
          <p:cNvSpPr/>
          <p:nvPr/>
        </p:nvSpPr>
        <p:spPr>
          <a:xfrm>
            <a:off x="7340599" y="5638800"/>
            <a:ext cx="2201333" cy="457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latin typeface="Abadi Extra Light"/>
                <a:cs typeface="Calibri"/>
              </a:rPr>
              <a:t>Confirm Purchase</a:t>
            </a:r>
            <a:endParaRPr lang="en-US">
              <a:latin typeface="Abadi Extra Light"/>
            </a:endParaRPr>
          </a:p>
        </p:txBody>
      </p:sp>
      <p:grpSp>
        <p:nvGrpSpPr>
          <p:cNvPr id="20" name="Group 19">
            <a:extLst>
              <a:ext uri="{FF2B5EF4-FFF2-40B4-BE49-F238E27FC236}">
                <a16:creationId xmlns:a16="http://schemas.microsoft.com/office/drawing/2014/main" id="{DB0DFF4B-235F-4ACF-8F89-08AAB53C8F56}"/>
              </a:ext>
            </a:extLst>
          </p:cNvPr>
          <p:cNvGrpSpPr/>
          <p:nvPr/>
        </p:nvGrpSpPr>
        <p:grpSpPr>
          <a:xfrm>
            <a:off x="471330" y="306429"/>
            <a:ext cx="11243734" cy="584200"/>
            <a:chOff x="405342" y="359276"/>
            <a:chExt cx="11243734" cy="584200"/>
          </a:xfrm>
        </p:grpSpPr>
        <p:sp>
          <p:nvSpPr>
            <p:cNvPr id="23" name="Rectangle 22">
              <a:extLst>
                <a:ext uri="{FF2B5EF4-FFF2-40B4-BE49-F238E27FC236}">
                  <a16:creationId xmlns:a16="http://schemas.microsoft.com/office/drawing/2014/main" id="{58388BB4-34BF-4886-A6AC-E9F81BD67D6C}"/>
                </a:ext>
              </a:extLst>
            </p:cNvPr>
            <p:cNvSpPr/>
            <p:nvPr/>
          </p:nvSpPr>
          <p:spPr>
            <a:xfrm>
              <a:off x="405342" y="359276"/>
              <a:ext cx="11243734" cy="584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Rounded Corners 24">
              <a:extLst>
                <a:ext uri="{FF2B5EF4-FFF2-40B4-BE49-F238E27FC236}">
                  <a16:creationId xmlns:a16="http://schemas.microsoft.com/office/drawing/2014/main" id="{C9138D0F-61C9-45DF-BA31-2E4DEC2AEFAB}"/>
                </a:ext>
              </a:extLst>
            </p:cNvPr>
            <p:cNvSpPr/>
            <p:nvPr/>
          </p:nvSpPr>
          <p:spPr>
            <a:xfrm>
              <a:off x="2251073" y="453115"/>
              <a:ext cx="2065867" cy="38946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latin typeface="Abadi Extra Light"/>
                  <a:cs typeface="Calibri"/>
                </a:rPr>
                <a:t>Donate a Treasure</a:t>
              </a:r>
            </a:p>
          </p:txBody>
        </p:sp>
        <p:sp>
          <p:nvSpPr>
            <p:cNvPr id="26" name="Rectangle: Rounded Corners 25">
              <a:extLst>
                <a:ext uri="{FF2B5EF4-FFF2-40B4-BE49-F238E27FC236}">
                  <a16:creationId xmlns:a16="http://schemas.microsoft.com/office/drawing/2014/main" id="{195FA8CB-096D-44D9-934D-65DD13AE90C7}"/>
                </a:ext>
              </a:extLst>
            </p:cNvPr>
            <p:cNvSpPr/>
            <p:nvPr/>
          </p:nvSpPr>
          <p:spPr>
            <a:xfrm>
              <a:off x="3961341" y="447267"/>
              <a:ext cx="2065867" cy="38946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latin typeface="Abadi Extra Light"/>
                  <a:cs typeface="Calibri"/>
                </a:rPr>
                <a:t>Take a Treasure</a:t>
              </a:r>
            </a:p>
          </p:txBody>
        </p:sp>
        <p:sp>
          <p:nvSpPr>
            <p:cNvPr id="27" name="Rectangle: Rounded Corners 26">
              <a:extLst>
                <a:ext uri="{FF2B5EF4-FFF2-40B4-BE49-F238E27FC236}">
                  <a16:creationId xmlns:a16="http://schemas.microsoft.com/office/drawing/2014/main" id="{C3AC7F59-8859-4E2B-A6B4-221074FE5C31}"/>
                </a:ext>
              </a:extLst>
            </p:cNvPr>
            <p:cNvSpPr/>
            <p:nvPr/>
          </p:nvSpPr>
          <p:spPr>
            <a:xfrm>
              <a:off x="9532407" y="515408"/>
              <a:ext cx="1591734" cy="313267"/>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400">
                  <a:latin typeface="Abadi Extra Light"/>
                  <a:cs typeface="Calibri"/>
                </a:rPr>
                <a:t>Janice12</a:t>
              </a:r>
            </a:p>
          </p:txBody>
        </p:sp>
        <p:sp>
          <p:nvSpPr>
            <p:cNvPr id="28" name="Oval 27">
              <a:extLst>
                <a:ext uri="{FF2B5EF4-FFF2-40B4-BE49-F238E27FC236}">
                  <a16:creationId xmlns:a16="http://schemas.microsoft.com/office/drawing/2014/main" id="{BD9DC0F4-261C-4C6C-B182-8A49EB15637C}"/>
                </a:ext>
              </a:extLst>
            </p:cNvPr>
            <p:cNvSpPr/>
            <p:nvPr/>
          </p:nvSpPr>
          <p:spPr>
            <a:xfrm>
              <a:off x="10947400" y="474133"/>
              <a:ext cx="440267" cy="44026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2" name="Picture 31" descr="Shape&#10;&#10;Description automatically generated with low confidence">
            <a:extLst>
              <a:ext uri="{FF2B5EF4-FFF2-40B4-BE49-F238E27FC236}">
                <a16:creationId xmlns:a16="http://schemas.microsoft.com/office/drawing/2014/main" id="{90CFD9A2-B2F3-46EA-9455-4FBD92CBB82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6869" y="425119"/>
            <a:ext cx="428976" cy="353050"/>
          </a:xfrm>
          <a:prstGeom prst="rect">
            <a:avLst/>
          </a:prstGeom>
        </p:spPr>
      </p:pic>
      <p:pic>
        <p:nvPicPr>
          <p:cNvPr id="34" name="Picture 33" descr="Graphical user interface, application&#10;&#10;Description automatically generated">
            <a:extLst>
              <a:ext uri="{FF2B5EF4-FFF2-40B4-BE49-F238E27FC236}">
                <a16:creationId xmlns:a16="http://schemas.microsoft.com/office/drawing/2014/main" id="{77F4DF7E-39CE-4BCB-8265-EC8B30B54EC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23359" y="-122879"/>
            <a:ext cx="1390691" cy="1390691"/>
          </a:xfrm>
          <a:prstGeom prst="rect">
            <a:avLst/>
          </a:prstGeom>
          <a:noFill/>
          <a:ln>
            <a:noFill/>
          </a:ln>
        </p:spPr>
      </p:pic>
      <p:sp>
        <p:nvSpPr>
          <p:cNvPr id="35" name="Rectangle: Rounded Corners 34">
            <a:extLst>
              <a:ext uri="{FF2B5EF4-FFF2-40B4-BE49-F238E27FC236}">
                <a16:creationId xmlns:a16="http://schemas.microsoft.com/office/drawing/2014/main" id="{016DA0B3-5133-4E9B-8ABF-EB46D47C1184}"/>
              </a:ext>
            </a:extLst>
          </p:cNvPr>
          <p:cNvSpPr/>
          <p:nvPr/>
        </p:nvSpPr>
        <p:spPr>
          <a:xfrm>
            <a:off x="5365504" y="390956"/>
            <a:ext cx="2065867" cy="38946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latin typeface="Abadi Extra Light"/>
                <a:cs typeface="Calibri"/>
              </a:rPr>
              <a:t>About us</a:t>
            </a:r>
          </a:p>
        </p:txBody>
      </p:sp>
      <p:sp>
        <p:nvSpPr>
          <p:cNvPr id="36" name="Rectangle: Rounded Corners 35">
            <a:extLst>
              <a:ext uri="{FF2B5EF4-FFF2-40B4-BE49-F238E27FC236}">
                <a16:creationId xmlns:a16="http://schemas.microsoft.com/office/drawing/2014/main" id="{D24FE8E9-2635-4EF7-AC32-35AD913A6D46}"/>
              </a:ext>
            </a:extLst>
          </p:cNvPr>
          <p:cNvSpPr/>
          <p:nvPr/>
        </p:nvSpPr>
        <p:spPr>
          <a:xfrm>
            <a:off x="6302567" y="400267"/>
            <a:ext cx="2065867" cy="38946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latin typeface="Abadi Extra Light"/>
                <a:cs typeface="Calibri"/>
              </a:rPr>
              <a:t>FAQ</a:t>
            </a:r>
          </a:p>
        </p:txBody>
      </p:sp>
      <p:sp>
        <p:nvSpPr>
          <p:cNvPr id="37" name="Rectangle: Rounded Corners 36">
            <a:extLst>
              <a:ext uri="{FF2B5EF4-FFF2-40B4-BE49-F238E27FC236}">
                <a16:creationId xmlns:a16="http://schemas.microsoft.com/office/drawing/2014/main" id="{DAEE0263-C337-4FDF-A1FC-C6DDA8376E28}"/>
              </a:ext>
            </a:extLst>
          </p:cNvPr>
          <p:cNvSpPr/>
          <p:nvPr/>
        </p:nvSpPr>
        <p:spPr>
          <a:xfrm>
            <a:off x="7381013" y="400473"/>
            <a:ext cx="2065867" cy="38946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latin typeface="Abadi Extra Light"/>
                <a:cs typeface="Calibri"/>
              </a:rPr>
              <a:t>Contact us</a:t>
            </a:r>
          </a:p>
        </p:txBody>
      </p:sp>
    </p:spTree>
    <p:extLst>
      <p:ext uri="{BB962C8B-B14F-4D97-AF65-F5344CB8AC3E}">
        <p14:creationId xmlns:p14="http://schemas.microsoft.com/office/powerpoint/2010/main" val="91302523"/>
      </p:ext>
    </p:extLst>
  </p:cSld>
  <p:clrMapOvr>
    <a:masterClrMapping/>
  </p:clrMapOvr>
</p:sld>
</file>

<file path=ppt/theme/theme1.xml><?xml version="1.0" encoding="utf-8"?>
<a:theme xmlns:a="http://schemas.openxmlformats.org/drawingml/2006/main" name="Frame">
  <a:themeElements>
    <a:clrScheme name="Frame">
      <a:dk1>
        <a:srgbClr val="000000"/>
      </a:dk1>
      <a:lt1>
        <a:srgbClr val="FFFFFF"/>
      </a:lt1>
      <a:dk2>
        <a:srgbClr val="545454"/>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Frame">
      <a:maj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Frame">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Frame" id="{F226E7A2-7162-461C-9490-D27D9DC04E43}" vid="{629A0216-3BBD-45C0-B63F-2683BEA18F60}"/>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8533F9862CDCF4F9B319D3879F160D2" ma:contentTypeVersion="2" ma:contentTypeDescription="Create a new document." ma:contentTypeScope="" ma:versionID="4ee973a189fa3ed72bd12a6cd46b11c3">
  <xsd:schema xmlns:xsd="http://www.w3.org/2001/XMLSchema" xmlns:xs="http://www.w3.org/2001/XMLSchema" xmlns:p="http://schemas.microsoft.com/office/2006/metadata/properties" xmlns:ns2="e69d59b7-a0d9-49a3-8015-e89641b211ee" targetNamespace="http://schemas.microsoft.com/office/2006/metadata/properties" ma:root="true" ma:fieldsID="8d8cb2714aeecbd8b73db8f32d7a147b" ns2:_="">
    <xsd:import namespace="e69d59b7-a0d9-49a3-8015-e89641b211ee"/>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69d59b7-a0d9-49a3-8015-e89641b211e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C5A93F3C-2F60-40D6-A516-084943960943}">
  <ds:schemaRefs>
    <ds:schemaRef ds:uri="http://schemas.microsoft.com/sharepoint/v3/contenttype/forms"/>
  </ds:schemaRefs>
</ds:datastoreItem>
</file>

<file path=customXml/itemProps2.xml><?xml version="1.0" encoding="utf-8"?>
<ds:datastoreItem xmlns:ds="http://schemas.openxmlformats.org/officeDocument/2006/customXml" ds:itemID="{CD9925AF-3D5D-494C-8E6A-914A3D39CAC7}">
  <ds:schemaRefs>
    <ds:schemaRef ds:uri="e69d59b7-a0d9-49a3-8015-e89641b211ee"/>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E97E54A6-F97D-4356-8E60-F42871C394B1}">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office theme</Template>
  <TotalTime>0</TotalTime>
  <Words>621</Words>
  <Application>Microsoft Macintosh PowerPoint</Application>
  <PresentationFormat>Widescreen</PresentationFormat>
  <Paragraphs>164</Paragraphs>
  <Slides>22</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22</vt:i4>
      </vt:variant>
    </vt:vector>
  </HeadingPairs>
  <TitlesOfParts>
    <vt:vector size="29" baseType="lpstr">
      <vt:lpstr>14</vt:lpstr>
      <vt:lpstr>5</vt:lpstr>
      <vt:lpstr>Abadi</vt:lpstr>
      <vt:lpstr>Abadi Extra Light</vt:lpstr>
      <vt:lpstr>Corbel</vt:lpstr>
      <vt:lpstr>Wingdings 2</vt:lpstr>
      <vt:lpstr>Frame</vt:lpstr>
      <vt:lpstr>PowerPoint Presentation</vt:lpstr>
      <vt:lpstr>Gimme Leh! Website</vt:lpstr>
      <vt:lpstr>PowerPoint Presentation</vt:lpstr>
      <vt:lpstr>Donating an item (Website)</vt:lpstr>
      <vt:lpstr>PowerPoint Presentation</vt:lpstr>
      <vt:lpstr>PowerPoint Presentation</vt:lpstr>
      <vt:lpstr>Taking an item (Website)</vt:lpstr>
      <vt:lpstr>PowerPoint Presentation</vt:lpstr>
      <vt:lpstr>PowerPoint Presentation</vt:lpstr>
      <vt:lpstr>PowerPoint Presentation</vt:lpstr>
      <vt:lpstr>Treasure Box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Bellakka Krishnamurthy Prajwal</cp:lastModifiedBy>
  <cp:revision>2</cp:revision>
  <dcterms:created xsi:type="dcterms:W3CDTF">2021-03-17T14:04:29Z</dcterms:created>
  <dcterms:modified xsi:type="dcterms:W3CDTF">2021-03-17T15:39:50Z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0x01010078533F9862CDCF4F9B319D3879F160D2</vt:lpwstr>
  </property>
</Properties>
</file>